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7" r:id="rId2"/>
  </p:sldMasterIdLst>
  <p:notesMasterIdLst>
    <p:notesMasterId r:id="rId23"/>
  </p:notesMasterIdLst>
  <p:handoutMasterIdLst>
    <p:handoutMasterId r:id="rId24"/>
  </p:handoutMasterIdLst>
  <p:sldIdLst>
    <p:sldId id="256" r:id="rId3"/>
    <p:sldId id="257" r:id="rId4"/>
    <p:sldId id="300" r:id="rId5"/>
    <p:sldId id="298" r:id="rId6"/>
    <p:sldId id="301" r:id="rId7"/>
    <p:sldId id="302" r:id="rId8"/>
    <p:sldId id="303" r:id="rId9"/>
    <p:sldId id="304" r:id="rId10"/>
    <p:sldId id="305" r:id="rId11"/>
    <p:sldId id="306" r:id="rId12"/>
    <p:sldId id="307" r:id="rId13"/>
    <p:sldId id="308" r:id="rId14"/>
    <p:sldId id="309" r:id="rId15"/>
    <p:sldId id="310" r:id="rId16"/>
    <p:sldId id="329" r:id="rId17"/>
    <p:sldId id="299" r:id="rId18"/>
    <p:sldId id="328" r:id="rId19"/>
    <p:sldId id="311" r:id="rId20"/>
    <p:sldId id="322" r:id="rId21"/>
    <p:sldId id="315" r:id="rId2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KI - Streep" id="{09A35F9B-EFBF-4B02-A6B9-0A74F94C7299}">
          <p14:sldIdLst>
            <p14:sldId id="256"/>
            <p14:sldId id="257"/>
            <p14:sldId id="300"/>
            <p14:sldId id="298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29"/>
            <p14:sldId id="299"/>
            <p14:sldId id="328"/>
            <p14:sldId id="311"/>
            <p14:sldId id="322"/>
            <p14:sldId id="31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2DE63D5-997A-4646-A377-4702673A728D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Stijl, licht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11" autoAdjust="0"/>
    <p:restoredTop sz="96589" autoAdjust="0"/>
  </p:normalViewPr>
  <p:slideViewPr>
    <p:cSldViewPr snapToGrid="0">
      <p:cViewPr varScale="1">
        <p:scale>
          <a:sx n="161" d="100"/>
          <a:sy n="161" d="100"/>
        </p:scale>
        <p:origin x="384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253"/>
    </p:cViewPr>
  </p:sorterViewPr>
  <p:notesViewPr>
    <p:cSldViewPr snapToGrid="0" showGuides="1">
      <p:cViewPr varScale="1">
        <p:scale>
          <a:sx n="88" d="100"/>
          <a:sy n="88" d="100"/>
        </p:scale>
        <p:origin x="3274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Incidence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dPt>
            <c:idx val="0"/>
            <c:bubble3D val="0"/>
            <c:explosion val="20"/>
            <c:spPr>
              <a:ln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007C-D144-AA79-DAA6DA8EBC0A}"/>
              </c:ext>
            </c:extLst>
          </c:dPt>
          <c:dPt>
            <c:idx val="1"/>
            <c:bubble3D val="0"/>
            <c:spPr>
              <a:ln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007C-D144-AA79-DAA6DA8EBC0A}"/>
              </c:ext>
            </c:extLst>
          </c:dPt>
          <c:dPt>
            <c:idx val="2"/>
            <c:bubble3D val="0"/>
            <c:spPr>
              <a:ln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007C-D144-AA79-DAA6DA8EBC0A}"/>
              </c:ext>
            </c:extLst>
          </c:dPt>
          <c:dPt>
            <c:idx val="3"/>
            <c:bubble3D val="0"/>
            <c:spPr>
              <a:ln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007C-D144-AA79-DAA6DA8EBC0A}"/>
              </c:ext>
            </c:extLst>
          </c:dPt>
          <c:dPt>
            <c:idx val="4"/>
            <c:bubble3D val="0"/>
            <c:spPr>
              <a:ln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007C-D144-AA79-DAA6DA8EBC0A}"/>
              </c:ext>
            </c:extLst>
          </c:dPt>
          <c:dPt>
            <c:idx val="5"/>
            <c:bubble3D val="0"/>
            <c:spPr>
              <a:ln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007C-D144-AA79-DAA6DA8EBC0A}"/>
              </c:ext>
            </c:extLst>
          </c:dPt>
          <c:dPt>
            <c:idx val="6"/>
            <c:bubble3D val="0"/>
            <c:spPr>
              <a:ln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007C-D144-AA79-DAA6DA8EBC0A}"/>
              </c:ext>
            </c:extLst>
          </c:dPt>
          <c:dPt>
            <c:idx val="7"/>
            <c:bubble3D val="0"/>
            <c:spPr>
              <a:ln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007C-D144-AA79-DAA6DA8EBC0A}"/>
              </c:ext>
            </c:extLst>
          </c:dPt>
          <c:dPt>
            <c:idx val="8"/>
            <c:bubble3D val="0"/>
            <c:spPr>
              <a:ln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007C-D144-AA79-DAA6DA8EBC0A}"/>
              </c:ext>
            </c:extLst>
          </c:dPt>
          <c:dPt>
            <c:idx val="9"/>
            <c:bubble3D val="0"/>
            <c:spPr>
              <a:ln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007C-D144-AA79-DAA6DA8EBC0A}"/>
              </c:ext>
            </c:extLst>
          </c:dPt>
          <c:dPt>
            <c:idx val="10"/>
            <c:bubble3D val="0"/>
            <c:spPr>
              <a:ln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5-007C-D144-AA79-DAA6DA8EBC0A}"/>
              </c:ext>
            </c:extLst>
          </c:dPt>
          <c:dLbls>
            <c:dLbl>
              <c:idx val="0"/>
              <c:layout>
                <c:manualLayout>
                  <c:x val="0.12439126945636898"/>
                  <c:y val="4.0563200900141566E-2"/>
                </c:manualLayout>
              </c:layout>
              <c:tx>
                <c:rich>
                  <a:bodyPr rot="0" spcFirstLastPara="1" vertOverflow="clip" horzOverflow="clip" vert="horz" wrap="square" lIns="36576" tIns="18288" rIns="36576" bIns="18288" anchor="ctr" anchorCtr="1">
                    <a:spAutoFit/>
                  </a:bodyPr>
                  <a:lstStyle/>
                  <a:p>
                    <a:pPr>
                      <a:defRPr sz="900" b="1" i="0" u="none" strike="noStrike" kern="1200" baseline="0">
                        <a:solidFill>
                          <a:schemeClr val="accent5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420B7CCD-7221-419B-A951-C60C875316CE}" type="CATEGORYNAME">
                      <a:rPr lang="en-US" altLang="zh-CN" sz="1600"/>
                      <a:pPr>
                        <a:defRPr sz="900" b="1" i="0" u="none" strike="noStrike" kern="1200" baseline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[类别名称]</a:t>
                    </a:fld>
                    <a:r>
                      <a:rPr lang="en-US" sz="1600"/>
                      <a:t>, </a:t>
                    </a:r>
                    <a:fld id="{57DCE258-BC62-4215-BBF9-4288F6558C32}" type="PERCENTAGE">
                      <a:rPr lang="en-US" altLang="zh-CN" sz="1800"/>
                      <a:pPr>
                        <a:defRPr sz="900" b="1" i="0" u="none" strike="noStrike" kern="1200" baseline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[百分比]</a:t>
                    </a:fld>
                    <a:endParaRPr lang="en-US" sz="1600"/>
                  </a:p>
                </c:rich>
              </c:tx>
              <c:numFmt formatCode="0.0%" sourceLinked="0"/>
              <c:spPr>
                <a:solidFill>
                  <a:prstClr val="white"/>
                </a:solidFill>
                <a:ln>
                  <a:solidFill>
                    <a:srgbClr val="5B9BD5">
                      <a:shade val="41000"/>
                    </a:srgbClr>
                  </a:solidFill>
                </a:ln>
                <a:effectLst/>
              </c:sp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</c15:spPr>
                  <c15:layout>
                    <c:manualLayout>
                      <c:w val="0.21454503508317135"/>
                      <c:h val="0.3191034083312919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007C-D144-AA79-DAA6DA8EBC0A}"/>
                </c:ext>
              </c:extLst>
            </c:dLbl>
            <c:dLbl>
              <c:idx val="1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1" i="0" u="none" strike="noStrike" kern="1200" spc="0" baseline="0">
                      <a:solidFill>
                        <a:schemeClr val="accent5">
                          <a:shade val="53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007C-D144-AA79-DAA6DA8EBC0A}"/>
                </c:ext>
              </c:extLst>
            </c:dLbl>
            <c:dLbl>
              <c:idx val="2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1" i="0" u="none" strike="noStrike" kern="1200" spc="0" baseline="0">
                      <a:solidFill>
                        <a:schemeClr val="accent5">
                          <a:shade val="6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853214387114141"/>
                      <c:h val="0.1421367613150795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007C-D144-AA79-DAA6DA8EBC0A}"/>
                </c:ext>
              </c:extLst>
            </c:dLbl>
            <c:dLbl>
              <c:idx val="3"/>
              <c:layout>
                <c:manualLayout>
                  <c:x val="-7.9923979914529562E-3"/>
                  <c:y val="-2.3839583454976804E-2"/>
                </c:manualLayout>
              </c:layout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1" i="0" u="none" strike="noStrike" kern="1200" spc="0" baseline="0">
                      <a:solidFill>
                        <a:schemeClr val="accent5">
                          <a:shade val="76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438459336254922"/>
                      <c:h val="0.1135188404549401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007C-D144-AA79-DAA6DA8EBC0A}"/>
                </c:ext>
              </c:extLst>
            </c:dLbl>
            <c:dLbl>
              <c:idx val="4"/>
              <c:layout>
                <c:manualLayout>
                  <c:x val="2.2374419168006341E-2"/>
                  <c:y val="1.2424535620752301E-2"/>
                </c:manualLayout>
              </c:layout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1" i="0" u="none" strike="noStrike" kern="1200" spc="0" baseline="0">
                      <a:solidFill>
                        <a:schemeClr val="accent5">
                          <a:shade val="88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07C-D144-AA79-DAA6DA8EBC0A}"/>
                </c:ext>
              </c:extLst>
            </c:dLbl>
            <c:dLbl>
              <c:idx val="6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1" i="0" u="none" strike="noStrike" kern="1200" spc="0" baseline="0">
                      <a:solidFill>
                        <a:schemeClr val="accent5">
                          <a:tint val="89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D-007C-D144-AA79-DAA6DA8EBC0A}"/>
                </c:ext>
              </c:extLst>
            </c:dLbl>
            <c:dLbl>
              <c:idx val="7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1" i="0" u="none" strike="noStrike" kern="1200" spc="0" baseline="0">
                      <a:solidFill>
                        <a:schemeClr val="accent5">
                          <a:tint val="77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F-007C-D144-AA79-DAA6DA8EBC0A}"/>
                </c:ext>
              </c:extLst>
            </c:dLbl>
            <c:dLbl>
              <c:idx val="8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1" i="0" u="none" strike="noStrike" kern="1200" spc="0" baseline="0">
                      <a:solidFill>
                        <a:schemeClr val="accent5">
                          <a:tint val="6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1985379368127531"/>
                      <c:h val="0.1348250928198492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11-007C-D144-AA79-DAA6DA8EBC0A}"/>
                </c:ext>
              </c:extLst>
            </c:dLbl>
            <c:dLbl>
              <c:idx val="9"/>
              <c:layout>
                <c:manualLayout>
                  <c:x val="1.9577616772005556E-2"/>
                  <c:y val="-4.1415118735841E-2"/>
                </c:manualLayout>
              </c:layout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1" i="0" u="none" strike="noStrike" kern="1200" spc="0" baseline="0">
                      <a:solidFill>
                        <a:schemeClr val="accent5">
                          <a:tint val="54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715474905855669"/>
                      <c:h val="0.164066155923682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13-007C-D144-AA79-DAA6DA8EBC0A}"/>
                </c:ext>
              </c:extLst>
            </c:dLbl>
            <c:dLbl>
              <c:idx val="10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1" i="0" u="none" strike="noStrike" kern="1200" spc="0" baseline="0">
                      <a:solidFill>
                        <a:schemeClr val="accent5">
                          <a:tint val="42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5-007C-D144-AA79-DAA6DA8EBC0A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spc="0" baseline="0">
                    <a:solidFill>
                      <a:schemeClr val="accent5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Sheet1!$A$2:$A$12</c:f>
              <c:strCache>
                <c:ptCount val="11"/>
                <c:pt idx="0">
                  <c:v>Breast</c:v>
                </c:pt>
                <c:pt idx="1">
                  <c:v>Lung</c:v>
                </c:pt>
                <c:pt idx="2">
                  <c:v>Colorectum</c:v>
                </c:pt>
                <c:pt idx="3">
                  <c:v>Cervix uteri</c:v>
                </c:pt>
                <c:pt idx="4">
                  <c:v>Stomach</c:v>
                </c:pt>
                <c:pt idx="5">
                  <c:v>Liver</c:v>
                </c:pt>
                <c:pt idx="6">
                  <c:v>Pancreas</c:v>
                </c:pt>
                <c:pt idx="7">
                  <c:v>Ovary</c:v>
                </c:pt>
                <c:pt idx="8">
                  <c:v>Esophagus</c:v>
                </c:pt>
                <c:pt idx="9">
                  <c:v>Leukemia</c:v>
                </c:pt>
                <c:pt idx="10">
                  <c:v>Others</c:v>
                </c:pt>
              </c:strCache>
            </c:strRef>
          </c:cat>
          <c:val>
            <c:numRef>
              <c:f>Sheet1!$B$2:$B$12</c:f>
              <c:numCache>
                <c:formatCode>0.00%</c:formatCode>
                <c:ptCount val="11"/>
                <c:pt idx="0">
                  <c:v>0.155</c:v>
                </c:pt>
                <c:pt idx="1">
                  <c:v>0.13700000000000001</c:v>
                </c:pt>
                <c:pt idx="2">
                  <c:v>9.5000000000000001E-2</c:v>
                </c:pt>
                <c:pt idx="3">
                  <c:v>7.6999999999999999E-2</c:v>
                </c:pt>
                <c:pt idx="4">
                  <c:v>0.06</c:v>
                </c:pt>
                <c:pt idx="5">
                  <c:v>5.7000000000000002E-2</c:v>
                </c:pt>
                <c:pt idx="6">
                  <c:v>4.9000000000000002E-2</c:v>
                </c:pt>
                <c:pt idx="7">
                  <c:v>4.7E-2</c:v>
                </c:pt>
                <c:pt idx="8">
                  <c:v>3.7999999999999999E-2</c:v>
                </c:pt>
                <c:pt idx="9">
                  <c:v>0.03</c:v>
                </c:pt>
                <c:pt idx="10">
                  <c:v>0.254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007C-D144-AA79-DAA6DA8EBC0A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solidFill>
            <a:schemeClr val="bg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900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Incidence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dPt>
            <c:idx val="0"/>
            <c:bubble3D val="0"/>
            <c:explosion val="13"/>
            <c:spPr>
              <a:solidFill>
                <a:schemeClr val="accent6">
                  <a:shade val="41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2CC-FE46-94E8-B91FF9448A60}"/>
              </c:ext>
            </c:extLst>
          </c:dPt>
          <c:dPt>
            <c:idx val="1"/>
            <c:bubble3D val="0"/>
            <c:spPr>
              <a:solidFill>
                <a:schemeClr val="accent6">
                  <a:shade val="53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2CC-FE46-94E8-B91FF9448A60}"/>
              </c:ext>
            </c:extLst>
          </c:dPt>
          <c:dPt>
            <c:idx val="2"/>
            <c:bubble3D val="0"/>
            <c:spPr>
              <a:solidFill>
                <a:schemeClr val="accent6">
                  <a:shade val="6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32CC-FE46-94E8-B91FF9448A60}"/>
              </c:ext>
            </c:extLst>
          </c:dPt>
          <c:dPt>
            <c:idx val="3"/>
            <c:bubble3D val="0"/>
            <c:spPr>
              <a:solidFill>
                <a:schemeClr val="accent6">
                  <a:shade val="76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32CC-FE46-94E8-B91FF9448A60}"/>
              </c:ext>
            </c:extLst>
          </c:dPt>
          <c:dPt>
            <c:idx val="4"/>
            <c:bubble3D val="0"/>
            <c:spPr>
              <a:solidFill>
                <a:schemeClr val="accent6">
                  <a:shade val="88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32CC-FE46-94E8-B91FF9448A60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32CC-FE46-94E8-B91FF9448A60}"/>
              </c:ext>
            </c:extLst>
          </c:dPt>
          <c:dPt>
            <c:idx val="6"/>
            <c:bubble3D val="0"/>
            <c:spPr>
              <a:solidFill>
                <a:schemeClr val="accent6">
                  <a:tint val="89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32CC-FE46-94E8-B91FF9448A60}"/>
              </c:ext>
            </c:extLst>
          </c:dPt>
          <c:dPt>
            <c:idx val="7"/>
            <c:bubble3D val="0"/>
            <c:spPr>
              <a:solidFill>
                <a:schemeClr val="accent6">
                  <a:tint val="77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32CC-FE46-94E8-B91FF9448A60}"/>
              </c:ext>
            </c:extLst>
          </c:dPt>
          <c:dPt>
            <c:idx val="8"/>
            <c:bubble3D val="0"/>
            <c:spPr>
              <a:solidFill>
                <a:schemeClr val="accent6">
                  <a:tint val="6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32CC-FE46-94E8-B91FF9448A60}"/>
              </c:ext>
            </c:extLst>
          </c:dPt>
          <c:dPt>
            <c:idx val="9"/>
            <c:bubble3D val="0"/>
            <c:spPr>
              <a:solidFill>
                <a:schemeClr val="accent6">
                  <a:tint val="54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32CC-FE46-94E8-B91FF9448A60}"/>
              </c:ext>
            </c:extLst>
          </c:dPt>
          <c:dPt>
            <c:idx val="10"/>
            <c:bubble3D val="0"/>
            <c:spPr>
              <a:solidFill>
                <a:schemeClr val="accent6">
                  <a:tint val="42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5-32CC-FE46-94E8-B91FF9448A60}"/>
              </c:ext>
            </c:extLst>
          </c:dPt>
          <c:dLbls>
            <c:dLbl>
              <c:idx val="0"/>
              <c:layout>
                <c:manualLayout>
                  <c:x val="0.13077470347613815"/>
                  <c:y val="8.5030357864428585E-2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900" b="1" i="0" u="none" strike="noStrike" kern="1200" baseline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defRPr>
                    </a:pPr>
                    <a:fld id="{420B7CCD-7221-419B-A951-C60C875316CE}" type="CATEGORYNAME">
                      <a:rPr lang="en-US" altLang="zh-CN" sz="16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pPr>
                        <a:defRPr sz="90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pPr>
                      <a:t>[类别名称]</a:t>
                    </a:fld>
                    <a:r>
                      <a:rPr lang="en-US" sz="1600" baseline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, </a:t>
                    </a:r>
                    <a:fld id="{57DCE258-BC62-4215-BBF9-4288F6558C32}" type="PERCENTAGE">
                      <a:rPr lang="en-US" altLang="zh-CN" sz="1600" baseline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pPr>
                        <a:defRPr sz="90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pPr>
                      <a:t>[百分比]</a:t>
                    </a:fld>
                    <a:endParaRPr lang="en-US" sz="1600" baseline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c:rich>
              </c:tx>
              <c:numFmt formatCode="0.0%" sourceLinked="0"/>
              <c:spPr>
                <a:solidFill>
                  <a:prstClr val="white"/>
                </a:solidFill>
                <a:ln>
                  <a:solidFill>
                    <a:srgbClr val="70AD47">
                      <a:shade val="41000"/>
                    </a:srgb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accent6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zh-CN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21131691198632641"/>
                      <c:h val="0.31623528850031313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32CC-FE46-94E8-B91FF9448A60}"/>
                </c:ext>
              </c:extLst>
            </c:dLbl>
            <c:dLbl>
              <c:idx val="1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spc="0" baseline="0">
                      <a:solidFill>
                        <a:schemeClr val="accent6">
                          <a:shade val="53000"/>
                        </a:schemeClr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zh-CN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32CC-FE46-94E8-B91FF9448A60}"/>
                </c:ext>
              </c:extLst>
            </c:dLbl>
            <c:dLbl>
              <c:idx val="2"/>
              <c:layout>
                <c:manualLayout>
                  <c:x val="-9.5252424016271631E-17"/>
                  <c:y val="-2.5927902465355531E-2"/>
                </c:manualLayout>
              </c:layout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spc="0" baseline="0">
                      <a:solidFill>
                        <a:schemeClr val="accent6">
                          <a:shade val="65000"/>
                        </a:schemeClr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zh-CN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2CC-FE46-94E8-B91FF9448A60}"/>
                </c:ext>
              </c:extLst>
            </c:dLbl>
            <c:dLbl>
              <c:idx val="3"/>
              <c:layout>
                <c:manualLayout>
                  <c:x val="7.5945423617037469E-3"/>
                  <c:y val="-4.9767485920332331E-2"/>
                </c:manualLayout>
              </c:layout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spc="0" baseline="0">
                      <a:solidFill>
                        <a:schemeClr val="accent6">
                          <a:shade val="76000"/>
                        </a:schemeClr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zh-CN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438459336254922"/>
                      <c:h val="0.1135188404549401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32CC-FE46-94E8-B91FF9448A60}"/>
                </c:ext>
              </c:extLst>
            </c:dLbl>
            <c:dLbl>
              <c:idx val="4"/>
              <c:layout>
                <c:manualLayout>
                  <c:x val="4.055929657528215E-2"/>
                  <c:y val="3.2198313377195142E-2"/>
                </c:manualLayout>
              </c:layout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spc="0" baseline="0">
                      <a:solidFill>
                        <a:schemeClr val="accent6">
                          <a:shade val="88000"/>
                        </a:schemeClr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zh-CN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2CC-FE46-94E8-B91FF9448A60}"/>
                </c:ext>
              </c:extLst>
            </c:dLbl>
            <c:dLbl>
              <c:idx val="5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spc="0" baseline="0">
                      <a:solidFill>
                        <a:schemeClr val="accent6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zh-CN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32CC-FE46-94E8-B91FF9448A60}"/>
                </c:ext>
              </c:extLst>
            </c:dLbl>
            <c:dLbl>
              <c:idx val="6"/>
              <c:layout>
                <c:manualLayout>
                  <c:x val="4.7257162064778264E-2"/>
                  <c:y val="-4.6138460013421277E-2"/>
                </c:manualLayout>
              </c:layout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spc="0" baseline="0">
                      <a:solidFill>
                        <a:schemeClr val="accent6">
                          <a:tint val="89000"/>
                        </a:schemeClr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zh-CN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1109377383788933"/>
                      <c:h val="0.1561457311025638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D-32CC-FE46-94E8-B91FF9448A60}"/>
                </c:ext>
              </c:extLst>
            </c:dLbl>
            <c:dLbl>
              <c:idx val="7"/>
              <c:layout>
                <c:manualLayout>
                  <c:x val="0"/>
                  <c:y val="-1.3182417146691758E-2"/>
                </c:manualLayout>
              </c:layout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spc="0" baseline="0">
                      <a:solidFill>
                        <a:schemeClr val="accent6">
                          <a:tint val="77000"/>
                        </a:schemeClr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zh-CN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32CC-FE46-94E8-B91FF9448A60}"/>
                </c:ext>
              </c:extLst>
            </c:dLbl>
            <c:dLbl>
              <c:idx val="8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spc="0" baseline="0">
                      <a:solidFill>
                        <a:schemeClr val="accent6">
                          <a:tint val="65000"/>
                        </a:schemeClr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zh-CN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1-32CC-FE46-94E8-B91FF9448A60}"/>
                </c:ext>
              </c:extLst>
            </c:dLbl>
            <c:dLbl>
              <c:idx val="9"/>
              <c:layout>
                <c:manualLayout>
                  <c:x val="1.9577616772005556E-2"/>
                  <c:y val="-4.1415118735841E-2"/>
                </c:manualLayout>
              </c:layout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spc="0" baseline="0">
                      <a:solidFill>
                        <a:schemeClr val="accent6">
                          <a:tint val="54000"/>
                        </a:schemeClr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zh-CN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715474905855669"/>
                      <c:h val="0.164066155923682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13-32CC-FE46-94E8-B91FF9448A60}"/>
                </c:ext>
              </c:extLst>
            </c:dLbl>
            <c:dLbl>
              <c:idx val="10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spc="0" baseline="0">
                      <a:solidFill>
                        <a:schemeClr val="accent6">
                          <a:tint val="42000"/>
                        </a:schemeClr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zh-CN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5-32CC-FE46-94E8-B91FF9448A60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spc="0" baseline="0">
                    <a:solidFill>
                      <a:schemeClr val="accent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Sheet1!$A$2:$A$12</c:f>
              <c:strCache>
                <c:ptCount val="11"/>
                <c:pt idx="0">
                  <c:v>Breast</c:v>
                </c:pt>
                <c:pt idx="1">
                  <c:v>Colorectum</c:v>
                </c:pt>
                <c:pt idx="2">
                  <c:v>Lung</c:v>
                </c:pt>
                <c:pt idx="3">
                  <c:v>Cervix uteri</c:v>
                </c:pt>
                <c:pt idx="4">
                  <c:v>Thyroid</c:v>
                </c:pt>
                <c:pt idx="5">
                  <c:v>Corpus</c:v>
                </c:pt>
                <c:pt idx="6">
                  <c:v>Stomach</c:v>
                </c:pt>
                <c:pt idx="7">
                  <c:v>Ovary</c:v>
                </c:pt>
                <c:pt idx="8">
                  <c:v>Liver</c:v>
                </c:pt>
                <c:pt idx="9">
                  <c:v>Non-Hodgkin lymphoma</c:v>
                </c:pt>
                <c:pt idx="10">
                  <c:v>Others</c:v>
                </c:pt>
              </c:strCache>
            </c:strRef>
          </c:cat>
          <c:val>
            <c:numRef>
              <c:f>Sheet1!$B$2:$B$12</c:f>
              <c:numCache>
                <c:formatCode>0.00%</c:formatCode>
                <c:ptCount val="11"/>
                <c:pt idx="0">
                  <c:v>0.245</c:v>
                </c:pt>
                <c:pt idx="1">
                  <c:v>9.4E-2</c:v>
                </c:pt>
                <c:pt idx="2">
                  <c:v>8.4000000000000005E-2</c:v>
                </c:pt>
                <c:pt idx="3">
                  <c:v>6.5000000000000002E-2</c:v>
                </c:pt>
                <c:pt idx="4">
                  <c:v>4.9000000000000002E-2</c:v>
                </c:pt>
                <c:pt idx="5">
                  <c:v>4.4999999999999998E-2</c:v>
                </c:pt>
                <c:pt idx="6">
                  <c:v>0.04</c:v>
                </c:pt>
                <c:pt idx="7">
                  <c:v>3.4000000000000002E-2</c:v>
                </c:pt>
                <c:pt idx="8">
                  <c:v>0.03</c:v>
                </c:pt>
                <c:pt idx="9">
                  <c:v>2.5999999999999999E-2</c:v>
                </c:pt>
                <c:pt idx="10">
                  <c:v>0.28899999999999998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32CC-FE46-94E8-B91FF9448A60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4C4F74F1-74DD-4F2C-8041-54A93C71D60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sz="100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DBA834A-EC39-4B44-BBD6-FB85456F04D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69CDEA-2846-4662-AF34-4D475F771134}" type="datetimeFigureOut">
              <a:rPr lang="nl-NL" sz="1000" smtClean="0"/>
              <a:t>7-5-2024</a:t>
            </a:fld>
            <a:endParaRPr lang="nl-NL" sz="100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185B479A-3B26-4241-ABCD-D4943A3F72A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sz="100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545BDB7-CC1E-4812-980C-54789A0144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64CBF8-176A-4516-8B94-0A55075908A7}" type="slidenum">
              <a:rPr lang="nl-NL" sz="1000" smtClean="0"/>
              <a:t>‹#›</a:t>
            </a:fld>
            <a:endParaRPr lang="nl-NL" sz="1000"/>
          </a:p>
        </p:txBody>
      </p:sp>
    </p:spTree>
    <p:extLst>
      <p:ext uri="{BB962C8B-B14F-4D97-AF65-F5344CB8AC3E}">
        <p14:creationId xmlns:p14="http://schemas.microsoft.com/office/powerpoint/2010/main" val="448439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nl-NL" sz="100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0298B798-54D5-41A3-8777-F9551C5D3DE7}" type="datetimeFigureOut">
              <a:rPr lang="nl-NL" smtClean="0"/>
              <a:pPr/>
              <a:t>7-5-2024</a:t>
            </a:fld>
            <a:endParaRPr lang="nl-NL" sz="100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endParaRPr lang="nl-NL" sz="100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BD4BD7F8-8545-4FF9-9163-C0E1978CAE7B}" type="slidenum">
              <a:rPr lang="nl-NL" smtClean="0"/>
              <a:pPr/>
              <a:t>‹#›</a:t>
            </a:fld>
            <a:endParaRPr lang="nl-NL" sz="1000"/>
          </a:p>
        </p:txBody>
      </p:sp>
    </p:spTree>
    <p:extLst>
      <p:ext uri="{BB962C8B-B14F-4D97-AF65-F5344CB8AC3E}">
        <p14:creationId xmlns:p14="http://schemas.microsoft.com/office/powerpoint/2010/main" val="1493056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4BD7F8-8545-4FF9-9163-C0E1978CAE7B}" type="slidenum">
              <a:rPr lang="nl-NL" smtClean="0"/>
              <a:pPr/>
              <a:t>1</a:t>
            </a:fld>
            <a:endParaRPr lang="nl-NL" sz="1000"/>
          </a:p>
        </p:txBody>
      </p:sp>
    </p:spTree>
    <p:extLst>
      <p:ext uri="{BB962C8B-B14F-4D97-AF65-F5344CB8AC3E}">
        <p14:creationId xmlns:p14="http://schemas.microsoft.com/office/powerpoint/2010/main" val="2795263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4BD7F8-8545-4FF9-9163-C0E1978CAE7B}" type="slidenum">
              <a:rPr lang="nl-NL" smtClean="0"/>
              <a:pPr/>
              <a:t>2</a:t>
            </a:fld>
            <a:endParaRPr lang="nl-NL" sz="1000"/>
          </a:p>
        </p:txBody>
      </p:sp>
    </p:spTree>
    <p:extLst>
      <p:ext uri="{BB962C8B-B14F-4D97-AF65-F5344CB8AC3E}">
        <p14:creationId xmlns:p14="http://schemas.microsoft.com/office/powerpoint/2010/main" val="3812073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2CDDE8-E1BF-4D9E-881D-D0DAD8D918C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888" y="3543256"/>
            <a:ext cx="8172000" cy="667747"/>
          </a:xfrm>
        </p:spPr>
        <p:txBody>
          <a:bodyPr wrap="square" anchor="b">
            <a:spAutoFit/>
          </a:bodyPr>
          <a:lstStyle>
            <a:lvl1pPr algn="l">
              <a:defRPr sz="4700" baseline="0">
                <a:solidFill>
                  <a:schemeClr val="bg1"/>
                </a:solidFill>
              </a:defRPr>
            </a:lvl1pPr>
          </a:lstStyle>
          <a:p>
            <a:r>
              <a:rPr lang="nl-NL"/>
              <a:t>Presentatietitel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C63DBA6-5FC8-44B9-9320-DF3A84956E5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3888" y="4413568"/>
            <a:ext cx="8172000" cy="421590"/>
          </a:xfrm>
        </p:spPr>
        <p:txBody>
          <a:bodyPr wrap="square">
            <a:spAutoFit/>
          </a:bodyPr>
          <a:lstStyle>
            <a:lvl1pPr marL="0" indent="0" algn="l">
              <a:buNone/>
              <a:defRPr sz="27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Subtitel</a:t>
            </a:r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A8F66C42-4FFE-4D0F-995E-9EC239B2C8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37" y="5085047"/>
            <a:ext cx="12164725" cy="177295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A2B5BDD-53F5-489C-B7C3-664903F3F77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59298" y="589845"/>
            <a:ext cx="2639942" cy="13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55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kst en 3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36B65DBA-47C4-4898-88B8-9AA8D94904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nl-NL"/>
              <a:t>titel van de presentatie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6BFE184D-0DD5-48A7-BF22-2CFA10646A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l"/>
            <a:fld id="{83FFAF25-951C-4D24-A60E-827BDA81BA47}" type="slidenum">
              <a:rPr lang="nl-NL" smtClean="0"/>
              <a:pPr algn="l"/>
              <a:t>‹#›</a:t>
            </a:fld>
            <a:endParaRPr lang="nl-NL"/>
          </a:p>
        </p:txBody>
      </p:sp>
      <p:sp>
        <p:nvSpPr>
          <p:cNvPr id="20" name="Vrije vorm: vorm 19">
            <a:extLst>
              <a:ext uri="{FF2B5EF4-FFF2-40B4-BE49-F238E27FC236}">
                <a16:creationId xmlns:a16="http://schemas.microsoft.com/office/drawing/2014/main" id="{72DE35EA-84AF-41AB-B3A1-1C3189724581}"/>
              </a:ext>
            </a:extLst>
          </p:cNvPr>
          <p:cNvSpPr/>
          <p:nvPr userDrawn="1"/>
        </p:nvSpPr>
        <p:spPr>
          <a:xfrm>
            <a:off x="-10160" y="89535"/>
            <a:ext cx="12208193" cy="451602"/>
          </a:xfrm>
          <a:custGeom>
            <a:avLst/>
            <a:gdLst>
              <a:gd name="connsiteX0" fmla="*/ 0 w 12208193"/>
              <a:gd name="connsiteY0" fmla="*/ 0 h 541137"/>
              <a:gd name="connsiteX1" fmla="*/ 634048 w 12208193"/>
              <a:gd name="connsiteY1" fmla="*/ 0 h 541137"/>
              <a:gd name="connsiteX2" fmla="*/ 3313430 w 12208193"/>
              <a:gd name="connsiteY2" fmla="*/ 0 h 541137"/>
              <a:gd name="connsiteX3" fmla="*/ 12208193 w 12208193"/>
              <a:gd name="connsiteY3" fmla="*/ 0 h 541137"/>
              <a:gd name="connsiteX4" fmla="*/ 12208193 w 12208193"/>
              <a:gd name="connsiteY4" fmla="*/ 89535 h 541137"/>
              <a:gd name="connsiteX5" fmla="*/ 3313430 w 12208193"/>
              <a:gd name="connsiteY5" fmla="*/ 89535 h 541137"/>
              <a:gd name="connsiteX6" fmla="*/ 3313430 w 12208193"/>
              <a:gd name="connsiteY6" fmla="*/ 110095 h 541137"/>
              <a:gd name="connsiteX7" fmla="*/ 3313430 w 12208193"/>
              <a:gd name="connsiteY7" fmla="*/ 450948 h 541137"/>
              <a:gd name="connsiteX8" fmla="*/ 3224117 w 12208193"/>
              <a:gd name="connsiteY8" fmla="*/ 541137 h 541137"/>
              <a:gd name="connsiteX9" fmla="*/ 723361 w 12208193"/>
              <a:gd name="connsiteY9" fmla="*/ 541137 h 541137"/>
              <a:gd name="connsiteX10" fmla="*/ 634048 w 12208193"/>
              <a:gd name="connsiteY10" fmla="*/ 450948 h 541137"/>
              <a:gd name="connsiteX11" fmla="*/ 634048 w 12208193"/>
              <a:gd name="connsiteY11" fmla="*/ 148848 h 541137"/>
              <a:gd name="connsiteX12" fmla="*/ 634048 w 12208193"/>
              <a:gd name="connsiteY12" fmla="*/ 89535 h 541137"/>
              <a:gd name="connsiteX13" fmla="*/ 0 w 12208193"/>
              <a:gd name="connsiteY13" fmla="*/ 89535 h 541137"/>
              <a:gd name="connsiteX0" fmla="*/ 12208193 w 12299633"/>
              <a:gd name="connsiteY0" fmla="*/ 0 h 541137"/>
              <a:gd name="connsiteX1" fmla="*/ 12208193 w 12299633"/>
              <a:gd name="connsiteY1" fmla="*/ 89535 h 541137"/>
              <a:gd name="connsiteX2" fmla="*/ 3313430 w 12299633"/>
              <a:gd name="connsiteY2" fmla="*/ 89535 h 541137"/>
              <a:gd name="connsiteX3" fmla="*/ 3313430 w 12299633"/>
              <a:gd name="connsiteY3" fmla="*/ 110095 h 541137"/>
              <a:gd name="connsiteX4" fmla="*/ 3313430 w 12299633"/>
              <a:gd name="connsiteY4" fmla="*/ 450948 h 541137"/>
              <a:gd name="connsiteX5" fmla="*/ 3224117 w 12299633"/>
              <a:gd name="connsiteY5" fmla="*/ 541137 h 541137"/>
              <a:gd name="connsiteX6" fmla="*/ 723361 w 12299633"/>
              <a:gd name="connsiteY6" fmla="*/ 541137 h 541137"/>
              <a:gd name="connsiteX7" fmla="*/ 634048 w 12299633"/>
              <a:gd name="connsiteY7" fmla="*/ 450948 h 541137"/>
              <a:gd name="connsiteX8" fmla="*/ 634048 w 12299633"/>
              <a:gd name="connsiteY8" fmla="*/ 148848 h 541137"/>
              <a:gd name="connsiteX9" fmla="*/ 634048 w 12299633"/>
              <a:gd name="connsiteY9" fmla="*/ 89535 h 541137"/>
              <a:gd name="connsiteX10" fmla="*/ 0 w 12299633"/>
              <a:gd name="connsiteY10" fmla="*/ 89535 h 541137"/>
              <a:gd name="connsiteX11" fmla="*/ 0 w 12299633"/>
              <a:gd name="connsiteY11" fmla="*/ 0 h 541137"/>
              <a:gd name="connsiteX12" fmla="*/ 634048 w 12299633"/>
              <a:gd name="connsiteY12" fmla="*/ 0 h 541137"/>
              <a:gd name="connsiteX13" fmla="*/ 3313430 w 12299633"/>
              <a:gd name="connsiteY13" fmla="*/ 0 h 541137"/>
              <a:gd name="connsiteX14" fmla="*/ 12299633 w 12299633"/>
              <a:gd name="connsiteY14" fmla="*/ 91440 h 541137"/>
              <a:gd name="connsiteX0" fmla="*/ 12208193 w 12208193"/>
              <a:gd name="connsiteY0" fmla="*/ 0 h 541137"/>
              <a:gd name="connsiteX1" fmla="*/ 12208193 w 12208193"/>
              <a:gd name="connsiteY1" fmla="*/ 89535 h 541137"/>
              <a:gd name="connsiteX2" fmla="*/ 3313430 w 12208193"/>
              <a:gd name="connsiteY2" fmla="*/ 89535 h 541137"/>
              <a:gd name="connsiteX3" fmla="*/ 3313430 w 12208193"/>
              <a:gd name="connsiteY3" fmla="*/ 110095 h 541137"/>
              <a:gd name="connsiteX4" fmla="*/ 3313430 w 12208193"/>
              <a:gd name="connsiteY4" fmla="*/ 450948 h 541137"/>
              <a:gd name="connsiteX5" fmla="*/ 3224117 w 12208193"/>
              <a:gd name="connsiteY5" fmla="*/ 541137 h 541137"/>
              <a:gd name="connsiteX6" fmla="*/ 723361 w 12208193"/>
              <a:gd name="connsiteY6" fmla="*/ 541137 h 541137"/>
              <a:gd name="connsiteX7" fmla="*/ 634048 w 12208193"/>
              <a:gd name="connsiteY7" fmla="*/ 450948 h 541137"/>
              <a:gd name="connsiteX8" fmla="*/ 634048 w 12208193"/>
              <a:gd name="connsiteY8" fmla="*/ 148848 h 541137"/>
              <a:gd name="connsiteX9" fmla="*/ 634048 w 12208193"/>
              <a:gd name="connsiteY9" fmla="*/ 89535 h 541137"/>
              <a:gd name="connsiteX10" fmla="*/ 0 w 12208193"/>
              <a:gd name="connsiteY10" fmla="*/ 89535 h 541137"/>
              <a:gd name="connsiteX11" fmla="*/ 0 w 12208193"/>
              <a:gd name="connsiteY11" fmla="*/ 0 h 541137"/>
              <a:gd name="connsiteX12" fmla="*/ 634048 w 12208193"/>
              <a:gd name="connsiteY12" fmla="*/ 0 h 541137"/>
              <a:gd name="connsiteX13" fmla="*/ 3313430 w 12208193"/>
              <a:gd name="connsiteY13" fmla="*/ 0 h 541137"/>
              <a:gd name="connsiteX0" fmla="*/ 12208193 w 12208193"/>
              <a:gd name="connsiteY0" fmla="*/ 89535 h 541137"/>
              <a:gd name="connsiteX1" fmla="*/ 3313430 w 12208193"/>
              <a:gd name="connsiteY1" fmla="*/ 89535 h 541137"/>
              <a:gd name="connsiteX2" fmla="*/ 3313430 w 12208193"/>
              <a:gd name="connsiteY2" fmla="*/ 110095 h 541137"/>
              <a:gd name="connsiteX3" fmla="*/ 3313430 w 12208193"/>
              <a:gd name="connsiteY3" fmla="*/ 450948 h 541137"/>
              <a:gd name="connsiteX4" fmla="*/ 3224117 w 12208193"/>
              <a:gd name="connsiteY4" fmla="*/ 541137 h 541137"/>
              <a:gd name="connsiteX5" fmla="*/ 723361 w 12208193"/>
              <a:gd name="connsiteY5" fmla="*/ 541137 h 541137"/>
              <a:gd name="connsiteX6" fmla="*/ 634048 w 12208193"/>
              <a:gd name="connsiteY6" fmla="*/ 450948 h 541137"/>
              <a:gd name="connsiteX7" fmla="*/ 634048 w 12208193"/>
              <a:gd name="connsiteY7" fmla="*/ 148848 h 541137"/>
              <a:gd name="connsiteX8" fmla="*/ 634048 w 12208193"/>
              <a:gd name="connsiteY8" fmla="*/ 89535 h 541137"/>
              <a:gd name="connsiteX9" fmla="*/ 0 w 12208193"/>
              <a:gd name="connsiteY9" fmla="*/ 89535 h 541137"/>
              <a:gd name="connsiteX10" fmla="*/ 0 w 12208193"/>
              <a:gd name="connsiteY10" fmla="*/ 0 h 541137"/>
              <a:gd name="connsiteX11" fmla="*/ 634048 w 12208193"/>
              <a:gd name="connsiteY11" fmla="*/ 0 h 541137"/>
              <a:gd name="connsiteX12" fmla="*/ 3313430 w 12208193"/>
              <a:gd name="connsiteY12" fmla="*/ 0 h 541137"/>
              <a:gd name="connsiteX0" fmla="*/ 12208193 w 12208193"/>
              <a:gd name="connsiteY0" fmla="*/ 89535 h 541137"/>
              <a:gd name="connsiteX1" fmla="*/ 3313430 w 12208193"/>
              <a:gd name="connsiteY1" fmla="*/ 89535 h 541137"/>
              <a:gd name="connsiteX2" fmla="*/ 3313430 w 12208193"/>
              <a:gd name="connsiteY2" fmla="*/ 110095 h 541137"/>
              <a:gd name="connsiteX3" fmla="*/ 3313430 w 12208193"/>
              <a:gd name="connsiteY3" fmla="*/ 450948 h 541137"/>
              <a:gd name="connsiteX4" fmla="*/ 3224117 w 12208193"/>
              <a:gd name="connsiteY4" fmla="*/ 541137 h 541137"/>
              <a:gd name="connsiteX5" fmla="*/ 723361 w 12208193"/>
              <a:gd name="connsiteY5" fmla="*/ 541137 h 541137"/>
              <a:gd name="connsiteX6" fmla="*/ 634048 w 12208193"/>
              <a:gd name="connsiteY6" fmla="*/ 450948 h 541137"/>
              <a:gd name="connsiteX7" fmla="*/ 634048 w 12208193"/>
              <a:gd name="connsiteY7" fmla="*/ 148848 h 541137"/>
              <a:gd name="connsiteX8" fmla="*/ 634048 w 12208193"/>
              <a:gd name="connsiteY8" fmla="*/ 89535 h 541137"/>
              <a:gd name="connsiteX9" fmla="*/ 0 w 12208193"/>
              <a:gd name="connsiteY9" fmla="*/ 89535 h 541137"/>
              <a:gd name="connsiteX10" fmla="*/ 634048 w 12208193"/>
              <a:gd name="connsiteY10" fmla="*/ 0 h 541137"/>
              <a:gd name="connsiteX11" fmla="*/ 3313430 w 12208193"/>
              <a:gd name="connsiteY11" fmla="*/ 0 h 541137"/>
              <a:gd name="connsiteX0" fmla="*/ 12208193 w 12208193"/>
              <a:gd name="connsiteY0" fmla="*/ 89535 h 541137"/>
              <a:gd name="connsiteX1" fmla="*/ 3313430 w 12208193"/>
              <a:gd name="connsiteY1" fmla="*/ 89535 h 541137"/>
              <a:gd name="connsiteX2" fmla="*/ 3313430 w 12208193"/>
              <a:gd name="connsiteY2" fmla="*/ 110095 h 541137"/>
              <a:gd name="connsiteX3" fmla="*/ 3313430 w 12208193"/>
              <a:gd name="connsiteY3" fmla="*/ 450948 h 541137"/>
              <a:gd name="connsiteX4" fmla="*/ 3224117 w 12208193"/>
              <a:gd name="connsiteY4" fmla="*/ 541137 h 541137"/>
              <a:gd name="connsiteX5" fmla="*/ 723361 w 12208193"/>
              <a:gd name="connsiteY5" fmla="*/ 541137 h 541137"/>
              <a:gd name="connsiteX6" fmla="*/ 634048 w 12208193"/>
              <a:gd name="connsiteY6" fmla="*/ 450948 h 541137"/>
              <a:gd name="connsiteX7" fmla="*/ 634048 w 12208193"/>
              <a:gd name="connsiteY7" fmla="*/ 148848 h 541137"/>
              <a:gd name="connsiteX8" fmla="*/ 634048 w 12208193"/>
              <a:gd name="connsiteY8" fmla="*/ 89535 h 541137"/>
              <a:gd name="connsiteX9" fmla="*/ 0 w 12208193"/>
              <a:gd name="connsiteY9" fmla="*/ 89535 h 541137"/>
              <a:gd name="connsiteX10" fmla="*/ 634048 w 12208193"/>
              <a:gd name="connsiteY10" fmla="*/ 0 h 541137"/>
              <a:gd name="connsiteX0" fmla="*/ 12208193 w 12208193"/>
              <a:gd name="connsiteY0" fmla="*/ 0 h 451602"/>
              <a:gd name="connsiteX1" fmla="*/ 3313430 w 12208193"/>
              <a:gd name="connsiteY1" fmla="*/ 0 h 451602"/>
              <a:gd name="connsiteX2" fmla="*/ 3313430 w 12208193"/>
              <a:gd name="connsiteY2" fmla="*/ 20560 h 451602"/>
              <a:gd name="connsiteX3" fmla="*/ 3313430 w 12208193"/>
              <a:gd name="connsiteY3" fmla="*/ 361413 h 451602"/>
              <a:gd name="connsiteX4" fmla="*/ 3224117 w 12208193"/>
              <a:gd name="connsiteY4" fmla="*/ 451602 h 451602"/>
              <a:gd name="connsiteX5" fmla="*/ 723361 w 12208193"/>
              <a:gd name="connsiteY5" fmla="*/ 451602 h 451602"/>
              <a:gd name="connsiteX6" fmla="*/ 634048 w 12208193"/>
              <a:gd name="connsiteY6" fmla="*/ 361413 h 451602"/>
              <a:gd name="connsiteX7" fmla="*/ 634048 w 12208193"/>
              <a:gd name="connsiteY7" fmla="*/ 59313 h 451602"/>
              <a:gd name="connsiteX8" fmla="*/ 634048 w 12208193"/>
              <a:gd name="connsiteY8" fmla="*/ 0 h 451602"/>
              <a:gd name="connsiteX9" fmla="*/ 0 w 12208193"/>
              <a:gd name="connsiteY9" fmla="*/ 0 h 451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8193" h="451602">
                <a:moveTo>
                  <a:pt x="12208193" y="0"/>
                </a:moveTo>
                <a:lnTo>
                  <a:pt x="3313430" y="0"/>
                </a:lnTo>
                <a:lnTo>
                  <a:pt x="3313430" y="20560"/>
                </a:lnTo>
                <a:lnTo>
                  <a:pt x="3313430" y="361413"/>
                </a:lnTo>
                <a:cubicBezTo>
                  <a:pt x="3313430" y="411017"/>
                  <a:pt x="3273240" y="451602"/>
                  <a:pt x="3224117" y="451602"/>
                </a:cubicBezTo>
                <a:lnTo>
                  <a:pt x="723361" y="451602"/>
                </a:lnTo>
                <a:cubicBezTo>
                  <a:pt x="674239" y="451602"/>
                  <a:pt x="634048" y="411017"/>
                  <a:pt x="634048" y="361413"/>
                </a:cubicBezTo>
                <a:lnTo>
                  <a:pt x="634048" y="59313"/>
                </a:lnTo>
                <a:lnTo>
                  <a:pt x="634048" y="0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/>
          </a:p>
        </p:txBody>
      </p:sp>
      <p:sp>
        <p:nvSpPr>
          <p:cNvPr id="21" name="Titel 20">
            <a:extLst>
              <a:ext uri="{FF2B5EF4-FFF2-40B4-BE49-F238E27FC236}">
                <a16:creationId xmlns:a16="http://schemas.microsoft.com/office/drawing/2014/main" id="{10661334-7AEF-41DF-A746-4485D0D5C4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1052513"/>
            <a:ext cx="7020000" cy="387861"/>
          </a:xfrm>
        </p:spPr>
        <p:txBody>
          <a:bodyPr/>
          <a:lstStyle>
            <a:lvl1pPr>
              <a:defRPr sz="2700">
                <a:solidFill>
                  <a:schemeClr val="accent2"/>
                </a:solidFill>
              </a:defRPr>
            </a:lvl1pPr>
          </a:lstStyle>
          <a:p>
            <a:r>
              <a:rPr lang="nl-NL"/>
              <a:t>Titel</a:t>
            </a:r>
          </a:p>
        </p:txBody>
      </p:sp>
      <p:sp>
        <p:nvSpPr>
          <p:cNvPr id="23" name="Tijdelijke aanduiding voor tekst 22">
            <a:extLst>
              <a:ext uri="{FF2B5EF4-FFF2-40B4-BE49-F238E27FC236}">
                <a16:creationId xmlns:a16="http://schemas.microsoft.com/office/drawing/2014/main" id="{44FE31C2-0B03-42A7-B6EA-EEF496CDFF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3887" y="1475232"/>
            <a:ext cx="7020000" cy="2061717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800"/>
            </a:lvl3pPr>
            <a:lvl4pPr>
              <a:lnSpc>
                <a:spcPct val="120000"/>
              </a:lnSpc>
              <a:defRPr sz="1800"/>
            </a:lvl4pPr>
            <a:lvl5pPr>
              <a:lnSpc>
                <a:spcPct val="120000"/>
              </a:lnSpc>
              <a:defRPr sz="1800"/>
            </a:lvl5pPr>
          </a:lstStyle>
          <a:p>
            <a:pPr lvl="0"/>
            <a:r>
              <a:rPr lang="nl-NL"/>
              <a:t>Backspace om bullet te verwijderen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4" name="Tijdelijke aanduiding voor afbeelding 23">
            <a:extLst>
              <a:ext uri="{FF2B5EF4-FFF2-40B4-BE49-F238E27FC236}">
                <a16:creationId xmlns:a16="http://schemas.microsoft.com/office/drawing/2014/main" id="{8B950A08-7CD4-4E12-8BD7-A81A198D341B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8052000" y="0"/>
            <a:ext cx="4140000" cy="6858000"/>
          </a:xfrm>
          <a:custGeom>
            <a:avLst/>
            <a:gdLst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89536 h 4663441"/>
              <a:gd name="connsiteX3" fmla="*/ 12192000 w 12192000"/>
              <a:gd name="connsiteY3" fmla="*/ 660400 h 4663441"/>
              <a:gd name="connsiteX4" fmla="*/ 12192000 w 12192000"/>
              <a:gd name="connsiteY4" fmla="*/ 4663441 h 4663441"/>
              <a:gd name="connsiteX5" fmla="*/ 0 w 12192000"/>
              <a:gd name="connsiteY5" fmla="*/ 4663441 h 4663441"/>
              <a:gd name="connsiteX6" fmla="*/ 0 w 12192000"/>
              <a:gd name="connsiteY6" fmla="*/ 660400 h 4663441"/>
              <a:gd name="connsiteX7" fmla="*/ 0 w 12192000"/>
              <a:gd name="connsiteY7" fmla="*/ 89536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89536 h 4663441"/>
              <a:gd name="connsiteX3" fmla="*/ 12192000 w 12192000"/>
              <a:gd name="connsiteY3" fmla="*/ 660400 h 4663441"/>
              <a:gd name="connsiteX4" fmla="*/ 12192000 w 12192000"/>
              <a:gd name="connsiteY4" fmla="*/ 4663441 h 4663441"/>
              <a:gd name="connsiteX5" fmla="*/ 0 w 12192000"/>
              <a:gd name="connsiteY5" fmla="*/ 4663441 h 4663441"/>
              <a:gd name="connsiteX6" fmla="*/ 0 w 12192000"/>
              <a:gd name="connsiteY6" fmla="*/ 89536 h 4663441"/>
              <a:gd name="connsiteX7" fmla="*/ 0 w 12192000"/>
              <a:gd name="connsiteY7" fmla="*/ 0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89536 h 4663441"/>
              <a:gd name="connsiteX3" fmla="*/ 12192000 w 12192000"/>
              <a:gd name="connsiteY3" fmla="*/ 660400 h 4663441"/>
              <a:gd name="connsiteX4" fmla="*/ 12192000 w 12192000"/>
              <a:gd name="connsiteY4" fmla="*/ 4663441 h 4663441"/>
              <a:gd name="connsiteX5" fmla="*/ 0 w 12192000"/>
              <a:gd name="connsiteY5" fmla="*/ 4663441 h 4663441"/>
              <a:gd name="connsiteX6" fmla="*/ 0 w 12192000"/>
              <a:gd name="connsiteY6" fmla="*/ 0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660400 h 4663441"/>
              <a:gd name="connsiteX3" fmla="*/ 12192000 w 12192000"/>
              <a:gd name="connsiteY3" fmla="*/ 4663441 h 4663441"/>
              <a:gd name="connsiteX4" fmla="*/ 0 w 12192000"/>
              <a:gd name="connsiteY4" fmla="*/ 4663441 h 4663441"/>
              <a:gd name="connsiteX5" fmla="*/ 0 w 12192000"/>
              <a:gd name="connsiteY5" fmla="*/ 0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4663441 h 4663441"/>
              <a:gd name="connsiteX3" fmla="*/ 0 w 12192000"/>
              <a:gd name="connsiteY3" fmla="*/ 4663441 h 4663441"/>
              <a:gd name="connsiteX4" fmla="*/ 0 w 12192000"/>
              <a:gd name="connsiteY4" fmla="*/ 0 h 4663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4663441">
                <a:moveTo>
                  <a:pt x="0" y="0"/>
                </a:moveTo>
                <a:lnTo>
                  <a:pt x="12192000" y="0"/>
                </a:lnTo>
                <a:lnTo>
                  <a:pt x="12192000" y="4663441"/>
                </a:lnTo>
                <a:lnTo>
                  <a:pt x="0" y="46634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90000"/>
            </a:schemeClr>
          </a:solidFill>
        </p:spPr>
        <p:txBody>
          <a:bodyPr wrap="square" bIns="468000" anchor="ctr" anchorCtr="0">
            <a:no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ICOON OM AFBEELDING IN TE VOEGEN</a:t>
            </a:r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0FACBED8-735F-43F6-A1DB-6B49EE031C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083200"/>
            <a:ext cx="12192000" cy="17748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buFont typeface="Arial" panose="020B0604020202020204" pitchFamily="34" charset="0"/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6" name="Tijdelijke aanduiding voor afbeelding 15">
            <a:extLst>
              <a:ext uri="{FF2B5EF4-FFF2-40B4-BE49-F238E27FC236}">
                <a16:creationId xmlns:a16="http://schemas.microsoft.com/office/drawing/2014/main" id="{7A109737-997D-477C-8E57-77EBA5173C63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623888" y="4013200"/>
            <a:ext cx="3040338" cy="2190830"/>
          </a:xfrm>
          <a:custGeom>
            <a:avLst/>
            <a:gdLst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89536 h 4663441"/>
              <a:gd name="connsiteX3" fmla="*/ 12192000 w 12192000"/>
              <a:gd name="connsiteY3" fmla="*/ 660400 h 4663441"/>
              <a:gd name="connsiteX4" fmla="*/ 12192000 w 12192000"/>
              <a:gd name="connsiteY4" fmla="*/ 4663441 h 4663441"/>
              <a:gd name="connsiteX5" fmla="*/ 0 w 12192000"/>
              <a:gd name="connsiteY5" fmla="*/ 4663441 h 4663441"/>
              <a:gd name="connsiteX6" fmla="*/ 0 w 12192000"/>
              <a:gd name="connsiteY6" fmla="*/ 660400 h 4663441"/>
              <a:gd name="connsiteX7" fmla="*/ 0 w 12192000"/>
              <a:gd name="connsiteY7" fmla="*/ 89536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89536 h 4663441"/>
              <a:gd name="connsiteX3" fmla="*/ 12192000 w 12192000"/>
              <a:gd name="connsiteY3" fmla="*/ 660400 h 4663441"/>
              <a:gd name="connsiteX4" fmla="*/ 12192000 w 12192000"/>
              <a:gd name="connsiteY4" fmla="*/ 4663441 h 4663441"/>
              <a:gd name="connsiteX5" fmla="*/ 0 w 12192000"/>
              <a:gd name="connsiteY5" fmla="*/ 4663441 h 4663441"/>
              <a:gd name="connsiteX6" fmla="*/ 0 w 12192000"/>
              <a:gd name="connsiteY6" fmla="*/ 89536 h 4663441"/>
              <a:gd name="connsiteX7" fmla="*/ 0 w 12192000"/>
              <a:gd name="connsiteY7" fmla="*/ 0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89536 h 4663441"/>
              <a:gd name="connsiteX3" fmla="*/ 12192000 w 12192000"/>
              <a:gd name="connsiteY3" fmla="*/ 660400 h 4663441"/>
              <a:gd name="connsiteX4" fmla="*/ 12192000 w 12192000"/>
              <a:gd name="connsiteY4" fmla="*/ 4663441 h 4663441"/>
              <a:gd name="connsiteX5" fmla="*/ 0 w 12192000"/>
              <a:gd name="connsiteY5" fmla="*/ 4663441 h 4663441"/>
              <a:gd name="connsiteX6" fmla="*/ 0 w 12192000"/>
              <a:gd name="connsiteY6" fmla="*/ 0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660400 h 4663441"/>
              <a:gd name="connsiteX3" fmla="*/ 12192000 w 12192000"/>
              <a:gd name="connsiteY3" fmla="*/ 4663441 h 4663441"/>
              <a:gd name="connsiteX4" fmla="*/ 0 w 12192000"/>
              <a:gd name="connsiteY4" fmla="*/ 4663441 h 4663441"/>
              <a:gd name="connsiteX5" fmla="*/ 0 w 12192000"/>
              <a:gd name="connsiteY5" fmla="*/ 0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4663441 h 4663441"/>
              <a:gd name="connsiteX3" fmla="*/ 0 w 12192000"/>
              <a:gd name="connsiteY3" fmla="*/ 4663441 h 4663441"/>
              <a:gd name="connsiteX4" fmla="*/ 0 w 12192000"/>
              <a:gd name="connsiteY4" fmla="*/ 0 h 4663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4663441">
                <a:moveTo>
                  <a:pt x="0" y="0"/>
                </a:moveTo>
                <a:lnTo>
                  <a:pt x="12192000" y="0"/>
                </a:lnTo>
                <a:lnTo>
                  <a:pt x="12192000" y="4663441"/>
                </a:lnTo>
                <a:lnTo>
                  <a:pt x="0" y="46634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90000"/>
            </a:schemeClr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ICOON OM AFBEELDING IN TE VOEGEN</a:t>
            </a:r>
          </a:p>
        </p:txBody>
      </p:sp>
      <p:sp>
        <p:nvSpPr>
          <p:cNvPr id="17" name="Tijdelijke aanduiding voor afbeelding 16">
            <a:extLst>
              <a:ext uri="{FF2B5EF4-FFF2-40B4-BE49-F238E27FC236}">
                <a16:creationId xmlns:a16="http://schemas.microsoft.com/office/drawing/2014/main" id="{1E68BBCD-6570-46A5-A8D5-71BF947C51D5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3963436" y="4013200"/>
            <a:ext cx="3040338" cy="2190830"/>
          </a:xfrm>
          <a:custGeom>
            <a:avLst/>
            <a:gdLst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89536 h 4663441"/>
              <a:gd name="connsiteX3" fmla="*/ 12192000 w 12192000"/>
              <a:gd name="connsiteY3" fmla="*/ 660400 h 4663441"/>
              <a:gd name="connsiteX4" fmla="*/ 12192000 w 12192000"/>
              <a:gd name="connsiteY4" fmla="*/ 4663441 h 4663441"/>
              <a:gd name="connsiteX5" fmla="*/ 0 w 12192000"/>
              <a:gd name="connsiteY5" fmla="*/ 4663441 h 4663441"/>
              <a:gd name="connsiteX6" fmla="*/ 0 w 12192000"/>
              <a:gd name="connsiteY6" fmla="*/ 660400 h 4663441"/>
              <a:gd name="connsiteX7" fmla="*/ 0 w 12192000"/>
              <a:gd name="connsiteY7" fmla="*/ 89536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89536 h 4663441"/>
              <a:gd name="connsiteX3" fmla="*/ 12192000 w 12192000"/>
              <a:gd name="connsiteY3" fmla="*/ 660400 h 4663441"/>
              <a:gd name="connsiteX4" fmla="*/ 12192000 w 12192000"/>
              <a:gd name="connsiteY4" fmla="*/ 4663441 h 4663441"/>
              <a:gd name="connsiteX5" fmla="*/ 0 w 12192000"/>
              <a:gd name="connsiteY5" fmla="*/ 4663441 h 4663441"/>
              <a:gd name="connsiteX6" fmla="*/ 0 w 12192000"/>
              <a:gd name="connsiteY6" fmla="*/ 89536 h 4663441"/>
              <a:gd name="connsiteX7" fmla="*/ 0 w 12192000"/>
              <a:gd name="connsiteY7" fmla="*/ 0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89536 h 4663441"/>
              <a:gd name="connsiteX3" fmla="*/ 12192000 w 12192000"/>
              <a:gd name="connsiteY3" fmla="*/ 660400 h 4663441"/>
              <a:gd name="connsiteX4" fmla="*/ 12192000 w 12192000"/>
              <a:gd name="connsiteY4" fmla="*/ 4663441 h 4663441"/>
              <a:gd name="connsiteX5" fmla="*/ 0 w 12192000"/>
              <a:gd name="connsiteY5" fmla="*/ 4663441 h 4663441"/>
              <a:gd name="connsiteX6" fmla="*/ 0 w 12192000"/>
              <a:gd name="connsiteY6" fmla="*/ 0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660400 h 4663441"/>
              <a:gd name="connsiteX3" fmla="*/ 12192000 w 12192000"/>
              <a:gd name="connsiteY3" fmla="*/ 4663441 h 4663441"/>
              <a:gd name="connsiteX4" fmla="*/ 0 w 12192000"/>
              <a:gd name="connsiteY4" fmla="*/ 4663441 h 4663441"/>
              <a:gd name="connsiteX5" fmla="*/ 0 w 12192000"/>
              <a:gd name="connsiteY5" fmla="*/ 0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4663441 h 4663441"/>
              <a:gd name="connsiteX3" fmla="*/ 0 w 12192000"/>
              <a:gd name="connsiteY3" fmla="*/ 4663441 h 4663441"/>
              <a:gd name="connsiteX4" fmla="*/ 0 w 12192000"/>
              <a:gd name="connsiteY4" fmla="*/ 0 h 4663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4663441">
                <a:moveTo>
                  <a:pt x="0" y="0"/>
                </a:moveTo>
                <a:lnTo>
                  <a:pt x="12192000" y="0"/>
                </a:lnTo>
                <a:lnTo>
                  <a:pt x="12192000" y="4663441"/>
                </a:lnTo>
                <a:lnTo>
                  <a:pt x="0" y="46634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90000"/>
            </a:schemeClr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ICOON OM AFBEELDING IN TE VOEGEN</a:t>
            </a:r>
          </a:p>
        </p:txBody>
      </p:sp>
    </p:spTree>
    <p:extLst>
      <p:ext uri="{BB962C8B-B14F-4D97-AF65-F5344CB8AC3E}">
        <p14:creationId xmlns:p14="http://schemas.microsoft.com/office/powerpoint/2010/main" val="30930549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28" userDrawn="1">
          <p15:clr>
            <a:srgbClr val="FBAE40"/>
          </p15:clr>
        </p15:guide>
        <p15:guide id="2" orient="horz" pos="663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2 kleine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36B65DBA-47C4-4898-88B8-9AA8D94904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titel van de presentatie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6BFE184D-0DD5-48A7-BF22-2CFA10646A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l"/>
            <a:fld id="{83FFAF25-951C-4D24-A60E-827BDA81BA47}" type="slidenum">
              <a:rPr lang="nl-NL" smtClean="0"/>
              <a:pPr algn="l"/>
              <a:t>‹#›</a:t>
            </a:fld>
            <a:endParaRPr lang="nl-NL"/>
          </a:p>
        </p:txBody>
      </p:sp>
      <p:sp>
        <p:nvSpPr>
          <p:cNvPr id="23" name="Tijdelijke aanduiding voor tekst 22">
            <a:extLst>
              <a:ext uri="{FF2B5EF4-FFF2-40B4-BE49-F238E27FC236}">
                <a16:creationId xmlns:a16="http://schemas.microsoft.com/office/drawing/2014/main" id="{44FE31C2-0B03-42A7-B6EA-EEF496CDFF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6247" y="2161032"/>
            <a:ext cx="7301866" cy="3068193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800"/>
            </a:lvl3pPr>
            <a:lvl4pPr>
              <a:lnSpc>
                <a:spcPct val="120000"/>
              </a:lnSpc>
              <a:defRPr sz="1800"/>
            </a:lvl4pPr>
            <a:lvl5pPr>
              <a:lnSpc>
                <a:spcPct val="120000"/>
              </a:lnSpc>
              <a:defRPr sz="1800"/>
            </a:lvl5pPr>
          </a:lstStyle>
          <a:p>
            <a:pPr lvl="0"/>
            <a:r>
              <a:rPr lang="nl-NL"/>
              <a:t>Backspace om bullet te verwijderen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6" name="Tijdelijke aanduiding voor afbeelding 15">
            <a:extLst>
              <a:ext uri="{FF2B5EF4-FFF2-40B4-BE49-F238E27FC236}">
                <a16:creationId xmlns:a16="http://schemas.microsoft.com/office/drawing/2014/main" id="{7A109737-997D-477C-8E57-77EBA5173C63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623888" y="1818640"/>
            <a:ext cx="3040338" cy="2092960"/>
          </a:xfrm>
          <a:custGeom>
            <a:avLst/>
            <a:gdLst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89536 h 4663441"/>
              <a:gd name="connsiteX3" fmla="*/ 12192000 w 12192000"/>
              <a:gd name="connsiteY3" fmla="*/ 660400 h 4663441"/>
              <a:gd name="connsiteX4" fmla="*/ 12192000 w 12192000"/>
              <a:gd name="connsiteY4" fmla="*/ 4663441 h 4663441"/>
              <a:gd name="connsiteX5" fmla="*/ 0 w 12192000"/>
              <a:gd name="connsiteY5" fmla="*/ 4663441 h 4663441"/>
              <a:gd name="connsiteX6" fmla="*/ 0 w 12192000"/>
              <a:gd name="connsiteY6" fmla="*/ 660400 h 4663441"/>
              <a:gd name="connsiteX7" fmla="*/ 0 w 12192000"/>
              <a:gd name="connsiteY7" fmla="*/ 89536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89536 h 4663441"/>
              <a:gd name="connsiteX3" fmla="*/ 12192000 w 12192000"/>
              <a:gd name="connsiteY3" fmla="*/ 660400 h 4663441"/>
              <a:gd name="connsiteX4" fmla="*/ 12192000 w 12192000"/>
              <a:gd name="connsiteY4" fmla="*/ 4663441 h 4663441"/>
              <a:gd name="connsiteX5" fmla="*/ 0 w 12192000"/>
              <a:gd name="connsiteY5" fmla="*/ 4663441 h 4663441"/>
              <a:gd name="connsiteX6" fmla="*/ 0 w 12192000"/>
              <a:gd name="connsiteY6" fmla="*/ 89536 h 4663441"/>
              <a:gd name="connsiteX7" fmla="*/ 0 w 12192000"/>
              <a:gd name="connsiteY7" fmla="*/ 0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89536 h 4663441"/>
              <a:gd name="connsiteX3" fmla="*/ 12192000 w 12192000"/>
              <a:gd name="connsiteY3" fmla="*/ 660400 h 4663441"/>
              <a:gd name="connsiteX4" fmla="*/ 12192000 w 12192000"/>
              <a:gd name="connsiteY4" fmla="*/ 4663441 h 4663441"/>
              <a:gd name="connsiteX5" fmla="*/ 0 w 12192000"/>
              <a:gd name="connsiteY5" fmla="*/ 4663441 h 4663441"/>
              <a:gd name="connsiteX6" fmla="*/ 0 w 12192000"/>
              <a:gd name="connsiteY6" fmla="*/ 0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660400 h 4663441"/>
              <a:gd name="connsiteX3" fmla="*/ 12192000 w 12192000"/>
              <a:gd name="connsiteY3" fmla="*/ 4663441 h 4663441"/>
              <a:gd name="connsiteX4" fmla="*/ 0 w 12192000"/>
              <a:gd name="connsiteY4" fmla="*/ 4663441 h 4663441"/>
              <a:gd name="connsiteX5" fmla="*/ 0 w 12192000"/>
              <a:gd name="connsiteY5" fmla="*/ 0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4663441 h 4663441"/>
              <a:gd name="connsiteX3" fmla="*/ 0 w 12192000"/>
              <a:gd name="connsiteY3" fmla="*/ 4663441 h 4663441"/>
              <a:gd name="connsiteX4" fmla="*/ 0 w 12192000"/>
              <a:gd name="connsiteY4" fmla="*/ 0 h 4663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4663441">
                <a:moveTo>
                  <a:pt x="0" y="0"/>
                </a:moveTo>
                <a:lnTo>
                  <a:pt x="12192000" y="0"/>
                </a:lnTo>
                <a:lnTo>
                  <a:pt x="12192000" y="4663441"/>
                </a:lnTo>
                <a:lnTo>
                  <a:pt x="0" y="46634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90000"/>
            </a:schemeClr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ICOON OM AFBEELDING IN TE VOEGEN</a:t>
            </a:r>
          </a:p>
        </p:txBody>
      </p:sp>
      <p:sp>
        <p:nvSpPr>
          <p:cNvPr id="17" name="Tijdelijke aanduiding voor afbeelding 16">
            <a:extLst>
              <a:ext uri="{FF2B5EF4-FFF2-40B4-BE49-F238E27FC236}">
                <a16:creationId xmlns:a16="http://schemas.microsoft.com/office/drawing/2014/main" id="{1E68BBCD-6570-46A5-A8D5-71BF947C51D5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623888" y="4226560"/>
            <a:ext cx="3040338" cy="2092960"/>
          </a:xfrm>
          <a:custGeom>
            <a:avLst/>
            <a:gdLst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89536 h 4663441"/>
              <a:gd name="connsiteX3" fmla="*/ 12192000 w 12192000"/>
              <a:gd name="connsiteY3" fmla="*/ 660400 h 4663441"/>
              <a:gd name="connsiteX4" fmla="*/ 12192000 w 12192000"/>
              <a:gd name="connsiteY4" fmla="*/ 4663441 h 4663441"/>
              <a:gd name="connsiteX5" fmla="*/ 0 w 12192000"/>
              <a:gd name="connsiteY5" fmla="*/ 4663441 h 4663441"/>
              <a:gd name="connsiteX6" fmla="*/ 0 w 12192000"/>
              <a:gd name="connsiteY6" fmla="*/ 660400 h 4663441"/>
              <a:gd name="connsiteX7" fmla="*/ 0 w 12192000"/>
              <a:gd name="connsiteY7" fmla="*/ 89536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89536 h 4663441"/>
              <a:gd name="connsiteX3" fmla="*/ 12192000 w 12192000"/>
              <a:gd name="connsiteY3" fmla="*/ 660400 h 4663441"/>
              <a:gd name="connsiteX4" fmla="*/ 12192000 w 12192000"/>
              <a:gd name="connsiteY4" fmla="*/ 4663441 h 4663441"/>
              <a:gd name="connsiteX5" fmla="*/ 0 w 12192000"/>
              <a:gd name="connsiteY5" fmla="*/ 4663441 h 4663441"/>
              <a:gd name="connsiteX6" fmla="*/ 0 w 12192000"/>
              <a:gd name="connsiteY6" fmla="*/ 89536 h 4663441"/>
              <a:gd name="connsiteX7" fmla="*/ 0 w 12192000"/>
              <a:gd name="connsiteY7" fmla="*/ 0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89536 h 4663441"/>
              <a:gd name="connsiteX3" fmla="*/ 12192000 w 12192000"/>
              <a:gd name="connsiteY3" fmla="*/ 660400 h 4663441"/>
              <a:gd name="connsiteX4" fmla="*/ 12192000 w 12192000"/>
              <a:gd name="connsiteY4" fmla="*/ 4663441 h 4663441"/>
              <a:gd name="connsiteX5" fmla="*/ 0 w 12192000"/>
              <a:gd name="connsiteY5" fmla="*/ 4663441 h 4663441"/>
              <a:gd name="connsiteX6" fmla="*/ 0 w 12192000"/>
              <a:gd name="connsiteY6" fmla="*/ 0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660400 h 4663441"/>
              <a:gd name="connsiteX3" fmla="*/ 12192000 w 12192000"/>
              <a:gd name="connsiteY3" fmla="*/ 4663441 h 4663441"/>
              <a:gd name="connsiteX4" fmla="*/ 0 w 12192000"/>
              <a:gd name="connsiteY4" fmla="*/ 4663441 h 4663441"/>
              <a:gd name="connsiteX5" fmla="*/ 0 w 12192000"/>
              <a:gd name="connsiteY5" fmla="*/ 0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4663441 h 4663441"/>
              <a:gd name="connsiteX3" fmla="*/ 0 w 12192000"/>
              <a:gd name="connsiteY3" fmla="*/ 4663441 h 4663441"/>
              <a:gd name="connsiteX4" fmla="*/ 0 w 12192000"/>
              <a:gd name="connsiteY4" fmla="*/ 0 h 4663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4663441">
                <a:moveTo>
                  <a:pt x="0" y="0"/>
                </a:moveTo>
                <a:lnTo>
                  <a:pt x="12192000" y="0"/>
                </a:lnTo>
                <a:lnTo>
                  <a:pt x="12192000" y="4663441"/>
                </a:lnTo>
                <a:lnTo>
                  <a:pt x="0" y="46634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90000"/>
            </a:schemeClr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ICOON OM AFBEELDING IN TE VOEGEN</a:t>
            </a:r>
          </a:p>
        </p:txBody>
      </p:sp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1015744D-206D-4D3B-AADC-09AB317C05E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266247" y="1738313"/>
            <a:ext cx="7301866" cy="387798"/>
          </a:xfr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nl-NL" sz="2700" b="1" spc="70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>
              <a:lnSpc>
                <a:spcPct val="90000"/>
              </a:lnSpc>
              <a:spcBef>
                <a:spcPct val="0"/>
              </a:spcBef>
              <a:buNone/>
            </a:pPr>
            <a:r>
              <a:rPr lang="nl-NL"/>
              <a:t>Subtitel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DEDB522-9C37-4C18-84C5-A347D3D128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5565922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618" userDrawn="1">
          <p15:clr>
            <a:srgbClr val="FBAE40"/>
          </p15:clr>
        </p15:guide>
        <p15:guide id="3" orient="horz" pos="329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72C91A75-5E57-4020-99EA-C2B4AFE4C207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89425"/>
            <a:ext cx="12192000" cy="6768574"/>
          </a:xfrm>
          <a:custGeom>
            <a:avLst/>
            <a:gdLst>
              <a:gd name="connsiteX0" fmla="*/ 0 w 12192000"/>
              <a:gd name="connsiteY0" fmla="*/ 0 h 6768574"/>
              <a:gd name="connsiteX1" fmla="*/ 632670 w 12192000"/>
              <a:gd name="connsiteY1" fmla="*/ 0 h 6768574"/>
              <a:gd name="connsiteX2" fmla="*/ 632670 w 12192000"/>
              <a:gd name="connsiteY2" fmla="*/ 59240 h 6768574"/>
              <a:gd name="connsiteX3" fmla="*/ 632670 w 12192000"/>
              <a:gd name="connsiteY3" fmla="*/ 360969 h 6768574"/>
              <a:gd name="connsiteX4" fmla="*/ 721873 w 12192000"/>
              <a:gd name="connsiteY4" fmla="*/ 451047 h 6768574"/>
              <a:gd name="connsiteX5" fmla="*/ 3219558 w 12192000"/>
              <a:gd name="connsiteY5" fmla="*/ 451047 h 6768574"/>
              <a:gd name="connsiteX6" fmla="*/ 3308761 w 12192000"/>
              <a:gd name="connsiteY6" fmla="*/ 360969 h 6768574"/>
              <a:gd name="connsiteX7" fmla="*/ 3308761 w 12192000"/>
              <a:gd name="connsiteY7" fmla="*/ 20535 h 6768574"/>
              <a:gd name="connsiteX8" fmla="*/ 3308761 w 12192000"/>
              <a:gd name="connsiteY8" fmla="*/ 0 h 6768574"/>
              <a:gd name="connsiteX9" fmla="*/ 12192000 w 12192000"/>
              <a:gd name="connsiteY9" fmla="*/ 0 h 6768574"/>
              <a:gd name="connsiteX10" fmla="*/ 12192000 w 12192000"/>
              <a:gd name="connsiteY10" fmla="*/ 6768574 h 6768574"/>
              <a:gd name="connsiteX11" fmla="*/ 0 w 12192000"/>
              <a:gd name="connsiteY11" fmla="*/ 6768574 h 6768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768574">
                <a:moveTo>
                  <a:pt x="0" y="0"/>
                </a:moveTo>
                <a:lnTo>
                  <a:pt x="632670" y="0"/>
                </a:lnTo>
                <a:lnTo>
                  <a:pt x="632670" y="59240"/>
                </a:lnTo>
                <a:cubicBezTo>
                  <a:pt x="632670" y="360969"/>
                  <a:pt x="632670" y="360969"/>
                  <a:pt x="632670" y="360969"/>
                </a:cubicBezTo>
                <a:cubicBezTo>
                  <a:pt x="632670" y="410512"/>
                  <a:pt x="672811" y="451047"/>
                  <a:pt x="721873" y="451047"/>
                </a:cubicBezTo>
                <a:cubicBezTo>
                  <a:pt x="3219558" y="451047"/>
                  <a:pt x="3219558" y="451047"/>
                  <a:pt x="3219558" y="451047"/>
                </a:cubicBezTo>
                <a:cubicBezTo>
                  <a:pt x="3268620" y="451047"/>
                  <a:pt x="3308761" y="410512"/>
                  <a:pt x="3308761" y="360969"/>
                </a:cubicBezTo>
                <a:cubicBezTo>
                  <a:pt x="3308761" y="192071"/>
                  <a:pt x="3308761" y="86510"/>
                  <a:pt x="3308761" y="20535"/>
                </a:cubicBezTo>
                <a:lnTo>
                  <a:pt x="3308761" y="0"/>
                </a:lnTo>
                <a:lnTo>
                  <a:pt x="12192000" y="0"/>
                </a:lnTo>
                <a:lnTo>
                  <a:pt x="12192000" y="6768574"/>
                </a:lnTo>
                <a:lnTo>
                  <a:pt x="0" y="6768574"/>
                </a:lnTo>
                <a:close/>
              </a:path>
            </a:pathLst>
          </a:custGeom>
          <a:solidFill>
            <a:schemeClr val="accent1">
              <a:lumMod val="90000"/>
            </a:schemeClr>
          </a:solidFill>
        </p:spPr>
        <p:txBody>
          <a:bodyPr wrap="square" bIns="468000" anchor="ctr" anchorCtr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ICOON OM AFBEELDING IN TE VOEGEN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34552F4-845D-4234-8241-BEC7C0757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29" name="Tijdelijke aanduiding voor tekst 25">
            <a:extLst>
              <a:ext uri="{FF2B5EF4-FFF2-40B4-BE49-F238E27FC236}">
                <a16:creationId xmlns:a16="http://schemas.microsoft.com/office/drawing/2014/main" id="{2F4768BE-742A-43A6-8BBA-E199B97104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083200"/>
            <a:ext cx="12192000" cy="17748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buFont typeface="Arial" panose="020B0604020202020204" pitchFamily="34" charset="0"/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572886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rije vorm: vorm 3">
            <a:extLst>
              <a:ext uri="{FF2B5EF4-FFF2-40B4-BE49-F238E27FC236}">
                <a16:creationId xmlns:a16="http://schemas.microsoft.com/office/drawing/2014/main" id="{84967FAE-2E0B-470B-BFCF-A558396E75B5}"/>
              </a:ext>
            </a:extLst>
          </p:cNvPr>
          <p:cNvSpPr>
            <a:spLocks noChangeAspect="1"/>
          </p:cNvSpPr>
          <p:nvPr userDrawn="1"/>
        </p:nvSpPr>
        <p:spPr>
          <a:xfrm>
            <a:off x="-600" y="0"/>
            <a:ext cx="12193200" cy="540472"/>
          </a:xfrm>
          <a:custGeom>
            <a:avLst/>
            <a:gdLst>
              <a:gd name="connsiteX0" fmla="*/ 0 w 12208193"/>
              <a:gd name="connsiteY0" fmla="*/ 0 h 541137"/>
              <a:gd name="connsiteX1" fmla="*/ 634048 w 12208193"/>
              <a:gd name="connsiteY1" fmla="*/ 0 h 541137"/>
              <a:gd name="connsiteX2" fmla="*/ 3313430 w 12208193"/>
              <a:gd name="connsiteY2" fmla="*/ 0 h 541137"/>
              <a:gd name="connsiteX3" fmla="*/ 12208193 w 12208193"/>
              <a:gd name="connsiteY3" fmla="*/ 0 h 541137"/>
              <a:gd name="connsiteX4" fmla="*/ 12208193 w 12208193"/>
              <a:gd name="connsiteY4" fmla="*/ 89535 h 541137"/>
              <a:gd name="connsiteX5" fmla="*/ 3313430 w 12208193"/>
              <a:gd name="connsiteY5" fmla="*/ 89535 h 541137"/>
              <a:gd name="connsiteX6" fmla="*/ 3313430 w 12208193"/>
              <a:gd name="connsiteY6" fmla="*/ 110095 h 541137"/>
              <a:gd name="connsiteX7" fmla="*/ 3313430 w 12208193"/>
              <a:gd name="connsiteY7" fmla="*/ 450948 h 541137"/>
              <a:gd name="connsiteX8" fmla="*/ 3224117 w 12208193"/>
              <a:gd name="connsiteY8" fmla="*/ 541137 h 541137"/>
              <a:gd name="connsiteX9" fmla="*/ 723361 w 12208193"/>
              <a:gd name="connsiteY9" fmla="*/ 541137 h 541137"/>
              <a:gd name="connsiteX10" fmla="*/ 634048 w 12208193"/>
              <a:gd name="connsiteY10" fmla="*/ 450948 h 541137"/>
              <a:gd name="connsiteX11" fmla="*/ 634048 w 12208193"/>
              <a:gd name="connsiteY11" fmla="*/ 148848 h 541137"/>
              <a:gd name="connsiteX12" fmla="*/ 634048 w 12208193"/>
              <a:gd name="connsiteY12" fmla="*/ 89535 h 541137"/>
              <a:gd name="connsiteX13" fmla="*/ 0 w 12208193"/>
              <a:gd name="connsiteY13" fmla="*/ 89535 h 541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208193" h="541137">
                <a:moveTo>
                  <a:pt x="0" y="0"/>
                </a:moveTo>
                <a:lnTo>
                  <a:pt x="634048" y="0"/>
                </a:lnTo>
                <a:lnTo>
                  <a:pt x="3313430" y="0"/>
                </a:lnTo>
                <a:lnTo>
                  <a:pt x="12208193" y="0"/>
                </a:lnTo>
                <a:lnTo>
                  <a:pt x="12208193" y="89535"/>
                </a:lnTo>
                <a:lnTo>
                  <a:pt x="3313430" y="89535"/>
                </a:lnTo>
                <a:lnTo>
                  <a:pt x="3313430" y="110095"/>
                </a:lnTo>
                <a:cubicBezTo>
                  <a:pt x="3313430" y="176151"/>
                  <a:pt x="3313430" y="281842"/>
                  <a:pt x="3313430" y="450948"/>
                </a:cubicBezTo>
                <a:cubicBezTo>
                  <a:pt x="3313430" y="500552"/>
                  <a:pt x="3273240" y="541137"/>
                  <a:pt x="3224117" y="541137"/>
                </a:cubicBezTo>
                <a:cubicBezTo>
                  <a:pt x="3224117" y="541137"/>
                  <a:pt x="3224117" y="541137"/>
                  <a:pt x="723361" y="541137"/>
                </a:cubicBezTo>
                <a:cubicBezTo>
                  <a:pt x="674239" y="541137"/>
                  <a:pt x="634048" y="500552"/>
                  <a:pt x="634048" y="450948"/>
                </a:cubicBezTo>
                <a:cubicBezTo>
                  <a:pt x="634048" y="450948"/>
                  <a:pt x="634048" y="450948"/>
                  <a:pt x="634048" y="148848"/>
                </a:cubicBezTo>
                <a:lnTo>
                  <a:pt x="634048" y="89535"/>
                </a:lnTo>
                <a:lnTo>
                  <a:pt x="0" y="8953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/>
          </a:p>
        </p:txBody>
      </p:sp>
      <p:sp>
        <p:nvSpPr>
          <p:cNvPr id="38" name="Rechthoek 37">
            <a:extLst>
              <a:ext uri="{FF2B5EF4-FFF2-40B4-BE49-F238E27FC236}">
                <a16:creationId xmlns:a16="http://schemas.microsoft.com/office/drawing/2014/main" id="{84F7DF9D-8D5E-4E28-9A1C-CC08844C96FB}"/>
              </a:ext>
            </a:extLst>
          </p:cNvPr>
          <p:cNvSpPr/>
          <p:nvPr userDrawn="1"/>
        </p:nvSpPr>
        <p:spPr>
          <a:xfrm>
            <a:off x="0" y="0"/>
            <a:ext cx="6096000" cy="66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Tijdelijke aanduiding voor afbeelding 29">
            <a:extLst>
              <a:ext uri="{FF2B5EF4-FFF2-40B4-BE49-F238E27FC236}">
                <a16:creationId xmlns:a16="http://schemas.microsoft.com/office/drawing/2014/main" id="{9292E098-9C71-4727-8B5A-F0C5DE5E7241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0" y="3430800"/>
            <a:ext cx="6096000" cy="3427200"/>
          </a:xfrm>
          <a:custGeom>
            <a:avLst/>
            <a:gdLst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89536 h 4663441"/>
              <a:gd name="connsiteX3" fmla="*/ 12192000 w 12192000"/>
              <a:gd name="connsiteY3" fmla="*/ 660400 h 4663441"/>
              <a:gd name="connsiteX4" fmla="*/ 12192000 w 12192000"/>
              <a:gd name="connsiteY4" fmla="*/ 4663441 h 4663441"/>
              <a:gd name="connsiteX5" fmla="*/ 0 w 12192000"/>
              <a:gd name="connsiteY5" fmla="*/ 4663441 h 4663441"/>
              <a:gd name="connsiteX6" fmla="*/ 0 w 12192000"/>
              <a:gd name="connsiteY6" fmla="*/ 660400 h 4663441"/>
              <a:gd name="connsiteX7" fmla="*/ 0 w 12192000"/>
              <a:gd name="connsiteY7" fmla="*/ 89536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89536 h 4663441"/>
              <a:gd name="connsiteX3" fmla="*/ 12192000 w 12192000"/>
              <a:gd name="connsiteY3" fmla="*/ 660400 h 4663441"/>
              <a:gd name="connsiteX4" fmla="*/ 12192000 w 12192000"/>
              <a:gd name="connsiteY4" fmla="*/ 4663441 h 4663441"/>
              <a:gd name="connsiteX5" fmla="*/ 0 w 12192000"/>
              <a:gd name="connsiteY5" fmla="*/ 4663441 h 4663441"/>
              <a:gd name="connsiteX6" fmla="*/ 0 w 12192000"/>
              <a:gd name="connsiteY6" fmla="*/ 89536 h 4663441"/>
              <a:gd name="connsiteX7" fmla="*/ 0 w 12192000"/>
              <a:gd name="connsiteY7" fmla="*/ 0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89536 h 4663441"/>
              <a:gd name="connsiteX3" fmla="*/ 12192000 w 12192000"/>
              <a:gd name="connsiteY3" fmla="*/ 660400 h 4663441"/>
              <a:gd name="connsiteX4" fmla="*/ 12192000 w 12192000"/>
              <a:gd name="connsiteY4" fmla="*/ 4663441 h 4663441"/>
              <a:gd name="connsiteX5" fmla="*/ 0 w 12192000"/>
              <a:gd name="connsiteY5" fmla="*/ 4663441 h 4663441"/>
              <a:gd name="connsiteX6" fmla="*/ 0 w 12192000"/>
              <a:gd name="connsiteY6" fmla="*/ 0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660400 h 4663441"/>
              <a:gd name="connsiteX3" fmla="*/ 12192000 w 12192000"/>
              <a:gd name="connsiteY3" fmla="*/ 4663441 h 4663441"/>
              <a:gd name="connsiteX4" fmla="*/ 0 w 12192000"/>
              <a:gd name="connsiteY4" fmla="*/ 4663441 h 4663441"/>
              <a:gd name="connsiteX5" fmla="*/ 0 w 12192000"/>
              <a:gd name="connsiteY5" fmla="*/ 0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4663441 h 4663441"/>
              <a:gd name="connsiteX3" fmla="*/ 0 w 12192000"/>
              <a:gd name="connsiteY3" fmla="*/ 4663441 h 4663441"/>
              <a:gd name="connsiteX4" fmla="*/ 0 w 12192000"/>
              <a:gd name="connsiteY4" fmla="*/ 0 h 4663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4663441">
                <a:moveTo>
                  <a:pt x="0" y="0"/>
                </a:moveTo>
                <a:lnTo>
                  <a:pt x="12192000" y="0"/>
                </a:lnTo>
                <a:lnTo>
                  <a:pt x="12192000" y="4663441"/>
                </a:lnTo>
                <a:lnTo>
                  <a:pt x="0" y="46634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90000"/>
            </a:schemeClr>
          </a:solidFill>
        </p:spPr>
        <p:txBody>
          <a:bodyPr wrap="square" bIns="468000" anchor="ctr" anchorCtr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ICOON OM AFBEELDING IN TE VOEGEN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34552F4-845D-4234-8241-BEC7C0757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24" name="Titel 23">
            <a:extLst>
              <a:ext uri="{FF2B5EF4-FFF2-40B4-BE49-F238E27FC236}">
                <a16:creationId xmlns:a16="http://schemas.microsoft.com/office/drawing/2014/main" id="{EBA5D43F-2462-4B7D-871D-0F8EC8817C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8775" y="1063346"/>
            <a:ext cx="4859337" cy="387798"/>
          </a:xfrm>
        </p:spPr>
        <p:txBody>
          <a:bodyPr/>
          <a:lstStyle>
            <a:lvl1pPr>
              <a:defRPr sz="2700" spc="70" baseline="0">
                <a:solidFill>
                  <a:schemeClr val="accent2"/>
                </a:solidFill>
              </a:defRPr>
            </a:lvl1pPr>
          </a:lstStyle>
          <a:p>
            <a:r>
              <a:rPr lang="nl-NL"/>
              <a:t>Titel</a:t>
            </a:r>
          </a:p>
        </p:txBody>
      </p:sp>
      <p:sp>
        <p:nvSpPr>
          <p:cNvPr id="42" name="Tijdelijke aanduiding voor tekst 25">
            <a:extLst>
              <a:ext uri="{FF2B5EF4-FFF2-40B4-BE49-F238E27FC236}">
                <a16:creationId xmlns:a16="http://schemas.microsoft.com/office/drawing/2014/main" id="{4EF1E1D6-2A96-4202-94E0-83446D02D0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083200"/>
            <a:ext cx="12192000" cy="17748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buFont typeface="Arial" panose="020B0604020202020204" pitchFamily="34" charset="0"/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45" name="Tijdelijke aanduiding voor tekst 22">
            <a:extLst>
              <a:ext uri="{FF2B5EF4-FFF2-40B4-BE49-F238E27FC236}">
                <a16:creationId xmlns:a16="http://schemas.microsoft.com/office/drawing/2014/main" id="{91081CCB-4DE1-4CF3-9E52-9608AF8A0A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08775" y="1449978"/>
            <a:ext cx="4859338" cy="3779248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800"/>
            </a:lvl3pPr>
            <a:lvl4pPr>
              <a:lnSpc>
                <a:spcPct val="120000"/>
              </a:lnSpc>
              <a:defRPr sz="1800"/>
            </a:lvl4pPr>
            <a:lvl5pPr>
              <a:lnSpc>
                <a:spcPct val="120000"/>
              </a:lnSpc>
              <a:defRPr sz="1800"/>
            </a:lvl5pPr>
          </a:lstStyle>
          <a:p>
            <a:pPr lvl="0"/>
            <a:r>
              <a:rPr lang="nl-NL"/>
              <a:t>Backspace om bullet te verwijderen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2" name="Tijdelijke aanduiding voor afbeelding 11">
            <a:extLst>
              <a:ext uri="{FF2B5EF4-FFF2-40B4-BE49-F238E27FC236}">
                <a16:creationId xmlns:a16="http://schemas.microsoft.com/office/drawing/2014/main" id="{04D184BD-50C3-4D66-9693-0DC6BD91FC15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0" y="89425"/>
            <a:ext cx="6096000" cy="3341376"/>
          </a:xfrm>
          <a:custGeom>
            <a:avLst/>
            <a:gdLst>
              <a:gd name="connsiteX0" fmla="*/ 0 w 6096000"/>
              <a:gd name="connsiteY0" fmla="*/ 0 h 3341376"/>
              <a:gd name="connsiteX1" fmla="*/ 632670 w 6096000"/>
              <a:gd name="connsiteY1" fmla="*/ 0 h 3341376"/>
              <a:gd name="connsiteX2" fmla="*/ 632670 w 6096000"/>
              <a:gd name="connsiteY2" fmla="*/ 59240 h 3341376"/>
              <a:gd name="connsiteX3" fmla="*/ 632670 w 6096000"/>
              <a:gd name="connsiteY3" fmla="*/ 360969 h 3341376"/>
              <a:gd name="connsiteX4" fmla="*/ 721873 w 6096000"/>
              <a:gd name="connsiteY4" fmla="*/ 451047 h 3341376"/>
              <a:gd name="connsiteX5" fmla="*/ 3219558 w 6096000"/>
              <a:gd name="connsiteY5" fmla="*/ 451047 h 3341376"/>
              <a:gd name="connsiteX6" fmla="*/ 3308761 w 6096000"/>
              <a:gd name="connsiteY6" fmla="*/ 360969 h 3341376"/>
              <a:gd name="connsiteX7" fmla="*/ 3308761 w 6096000"/>
              <a:gd name="connsiteY7" fmla="*/ 20535 h 3341376"/>
              <a:gd name="connsiteX8" fmla="*/ 3308761 w 6096000"/>
              <a:gd name="connsiteY8" fmla="*/ 0 h 3341376"/>
              <a:gd name="connsiteX9" fmla="*/ 6096000 w 6096000"/>
              <a:gd name="connsiteY9" fmla="*/ 0 h 3341376"/>
              <a:gd name="connsiteX10" fmla="*/ 6096000 w 6096000"/>
              <a:gd name="connsiteY10" fmla="*/ 3341376 h 3341376"/>
              <a:gd name="connsiteX11" fmla="*/ 0 w 6096000"/>
              <a:gd name="connsiteY11" fmla="*/ 3341376 h 3341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96000" h="3341376">
                <a:moveTo>
                  <a:pt x="0" y="0"/>
                </a:moveTo>
                <a:lnTo>
                  <a:pt x="632670" y="0"/>
                </a:lnTo>
                <a:lnTo>
                  <a:pt x="632670" y="59240"/>
                </a:lnTo>
                <a:cubicBezTo>
                  <a:pt x="632670" y="360969"/>
                  <a:pt x="632670" y="360969"/>
                  <a:pt x="632670" y="360969"/>
                </a:cubicBezTo>
                <a:cubicBezTo>
                  <a:pt x="632670" y="410512"/>
                  <a:pt x="672811" y="451047"/>
                  <a:pt x="721873" y="451047"/>
                </a:cubicBezTo>
                <a:cubicBezTo>
                  <a:pt x="3219558" y="451047"/>
                  <a:pt x="3219558" y="451047"/>
                  <a:pt x="3219558" y="451047"/>
                </a:cubicBezTo>
                <a:cubicBezTo>
                  <a:pt x="3268620" y="451047"/>
                  <a:pt x="3308761" y="410512"/>
                  <a:pt x="3308761" y="360969"/>
                </a:cubicBezTo>
                <a:cubicBezTo>
                  <a:pt x="3308761" y="192071"/>
                  <a:pt x="3308761" y="86510"/>
                  <a:pt x="3308761" y="20535"/>
                </a:cubicBezTo>
                <a:lnTo>
                  <a:pt x="3308761" y="0"/>
                </a:lnTo>
                <a:lnTo>
                  <a:pt x="6096000" y="0"/>
                </a:lnTo>
                <a:lnTo>
                  <a:pt x="6096000" y="3341376"/>
                </a:lnTo>
                <a:lnTo>
                  <a:pt x="0" y="3341376"/>
                </a:lnTo>
                <a:close/>
              </a:path>
            </a:pathLst>
          </a:custGeom>
          <a:solidFill>
            <a:schemeClr val="accent1">
              <a:lumMod val="90000"/>
            </a:schemeClr>
          </a:solidFill>
        </p:spPr>
        <p:txBody>
          <a:bodyPr wrap="square" bIns="468000" anchor="ctr" anchorCtr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ICOON OM AFBEELDING IN TE VOEGEN</a:t>
            </a:r>
          </a:p>
        </p:txBody>
      </p:sp>
    </p:spTree>
    <p:extLst>
      <p:ext uri="{BB962C8B-B14F-4D97-AF65-F5344CB8AC3E}">
        <p14:creationId xmlns:p14="http://schemas.microsoft.com/office/powerpoint/2010/main" val="2892779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4226" userDrawn="1">
          <p15:clr>
            <a:srgbClr val="FBAE40"/>
          </p15:clr>
        </p15:guide>
        <p15:guide id="3" orient="horz" pos="329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A0560451-312F-459D-9189-271BD4D004CE}"/>
              </a:ext>
            </a:extLst>
          </p:cNvPr>
          <p:cNvSpPr/>
          <p:nvPr userDrawn="1"/>
        </p:nvSpPr>
        <p:spPr>
          <a:xfrm>
            <a:off x="0" y="0"/>
            <a:ext cx="12192000" cy="66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Tijdelijke aanduiding voor afbeelding 11">
            <a:extLst>
              <a:ext uri="{FF2B5EF4-FFF2-40B4-BE49-F238E27FC236}">
                <a16:creationId xmlns:a16="http://schemas.microsoft.com/office/drawing/2014/main" id="{4AFEFE73-F0F2-44AA-B2A6-A5FD5CA75245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6096000" y="89536"/>
            <a:ext cx="6096000" cy="6768464"/>
          </a:xfrm>
          <a:custGeom>
            <a:avLst/>
            <a:gdLst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89536 h 4663441"/>
              <a:gd name="connsiteX3" fmla="*/ 12192000 w 12192000"/>
              <a:gd name="connsiteY3" fmla="*/ 660400 h 4663441"/>
              <a:gd name="connsiteX4" fmla="*/ 12192000 w 12192000"/>
              <a:gd name="connsiteY4" fmla="*/ 4663441 h 4663441"/>
              <a:gd name="connsiteX5" fmla="*/ 0 w 12192000"/>
              <a:gd name="connsiteY5" fmla="*/ 4663441 h 4663441"/>
              <a:gd name="connsiteX6" fmla="*/ 0 w 12192000"/>
              <a:gd name="connsiteY6" fmla="*/ 660400 h 4663441"/>
              <a:gd name="connsiteX7" fmla="*/ 0 w 12192000"/>
              <a:gd name="connsiteY7" fmla="*/ 89536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89536 h 4663441"/>
              <a:gd name="connsiteX3" fmla="*/ 12192000 w 12192000"/>
              <a:gd name="connsiteY3" fmla="*/ 660400 h 4663441"/>
              <a:gd name="connsiteX4" fmla="*/ 12192000 w 12192000"/>
              <a:gd name="connsiteY4" fmla="*/ 4663441 h 4663441"/>
              <a:gd name="connsiteX5" fmla="*/ 0 w 12192000"/>
              <a:gd name="connsiteY5" fmla="*/ 4663441 h 4663441"/>
              <a:gd name="connsiteX6" fmla="*/ 0 w 12192000"/>
              <a:gd name="connsiteY6" fmla="*/ 89536 h 4663441"/>
              <a:gd name="connsiteX7" fmla="*/ 0 w 12192000"/>
              <a:gd name="connsiteY7" fmla="*/ 0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89536 h 4663441"/>
              <a:gd name="connsiteX3" fmla="*/ 12192000 w 12192000"/>
              <a:gd name="connsiteY3" fmla="*/ 660400 h 4663441"/>
              <a:gd name="connsiteX4" fmla="*/ 12192000 w 12192000"/>
              <a:gd name="connsiteY4" fmla="*/ 4663441 h 4663441"/>
              <a:gd name="connsiteX5" fmla="*/ 0 w 12192000"/>
              <a:gd name="connsiteY5" fmla="*/ 4663441 h 4663441"/>
              <a:gd name="connsiteX6" fmla="*/ 0 w 12192000"/>
              <a:gd name="connsiteY6" fmla="*/ 0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660400 h 4663441"/>
              <a:gd name="connsiteX3" fmla="*/ 12192000 w 12192000"/>
              <a:gd name="connsiteY3" fmla="*/ 4663441 h 4663441"/>
              <a:gd name="connsiteX4" fmla="*/ 0 w 12192000"/>
              <a:gd name="connsiteY4" fmla="*/ 4663441 h 4663441"/>
              <a:gd name="connsiteX5" fmla="*/ 0 w 12192000"/>
              <a:gd name="connsiteY5" fmla="*/ 0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4663441 h 4663441"/>
              <a:gd name="connsiteX3" fmla="*/ 0 w 12192000"/>
              <a:gd name="connsiteY3" fmla="*/ 4663441 h 4663441"/>
              <a:gd name="connsiteX4" fmla="*/ 0 w 12192000"/>
              <a:gd name="connsiteY4" fmla="*/ 0 h 4663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4663441">
                <a:moveTo>
                  <a:pt x="0" y="0"/>
                </a:moveTo>
                <a:lnTo>
                  <a:pt x="12192000" y="0"/>
                </a:lnTo>
                <a:lnTo>
                  <a:pt x="12192000" y="4663441"/>
                </a:lnTo>
                <a:lnTo>
                  <a:pt x="0" y="46634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90000"/>
            </a:schemeClr>
          </a:solidFill>
        </p:spPr>
        <p:txBody>
          <a:bodyPr wrap="square" bIns="468000" anchor="ctr" anchorCtr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ICOON OM AFBEELDING IN TE VOEGEN</a:t>
            </a:r>
          </a:p>
        </p:txBody>
      </p:sp>
      <p:sp>
        <p:nvSpPr>
          <p:cNvPr id="11" name="Tijdelijke aanduiding voor afbeelding 10">
            <a:extLst>
              <a:ext uri="{FF2B5EF4-FFF2-40B4-BE49-F238E27FC236}">
                <a16:creationId xmlns:a16="http://schemas.microsoft.com/office/drawing/2014/main" id="{EBF601A0-6AF5-40F6-87AF-C007D72215A7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89425"/>
            <a:ext cx="6096000" cy="6768576"/>
          </a:xfrm>
          <a:custGeom>
            <a:avLst/>
            <a:gdLst>
              <a:gd name="connsiteX0" fmla="*/ 0 w 6096000"/>
              <a:gd name="connsiteY0" fmla="*/ 0 h 6768576"/>
              <a:gd name="connsiteX1" fmla="*/ 632670 w 6096000"/>
              <a:gd name="connsiteY1" fmla="*/ 0 h 6768576"/>
              <a:gd name="connsiteX2" fmla="*/ 632670 w 6096000"/>
              <a:gd name="connsiteY2" fmla="*/ 59240 h 6768576"/>
              <a:gd name="connsiteX3" fmla="*/ 632670 w 6096000"/>
              <a:gd name="connsiteY3" fmla="*/ 360969 h 6768576"/>
              <a:gd name="connsiteX4" fmla="*/ 721873 w 6096000"/>
              <a:gd name="connsiteY4" fmla="*/ 451047 h 6768576"/>
              <a:gd name="connsiteX5" fmla="*/ 3219558 w 6096000"/>
              <a:gd name="connsiteY5" fmla="*/ 451047 h 6768576"/>
              <a:gd name="connsiteX6" fmla="*/ 3308761 w 6096000"/>
              <a:gd name="connsiteY6" fmla="*/ 360969 h 6768576"/>
              <a:gd name="connsiteX7" fmla="*/ 3308761 w 6096000"/>
              <a:gd name="connsiteY7" fmla="*/ 20535 h 6768576"/>
              <a:gd name="connsiteX8" fmla="*/ 3308761 w 6096000"/>
              <a:gd name="connsiteY8" fmla="*/ 0 h 6768576"/>
              <a:gd name="connsiteX9" fmla="*/ 6096000 w 6096000"/>
              <a:gd name="connsiteY9" fmla="*/ 0 h 6768576"/>
              <a:gd name="connsiteX10" fmla="*/ 6096000 w 6096000"/>
              <a:gd name="connsiteY10" fmla="*/ 2890817 h 6768576"/>
              <a:gd name="connsiteX11" fmla="*/ 6096000 w 6096000"/>
              <a:gd name="connsiteY11" fmla="*/ 2890818 h 6768576"/>
              <a:gd name="connsiteX12" fmla="*/ 6096000 w 6096000"/>
              <a:gd name="connsiteY12" fmla="*/ 6768576 h 6768576"/>
              <a:gd name="connsiteX13" fmla="*/ 0 w 6096000"/>
              <a:gd name="connsiteY13" fmla="*/ 6768576 h 6768576"/>
              <a:gd name="connsiteX14" fmla="*/ 0 w 6096000"/>
              <a:gd name="connsiteY14" fmla="*/ 2890818 h 6768576"/>
              <a:gd name="connsiteX15" fmla="*/ 0 w 6096000"/>
              <a:gd name="connsiteY15" fmla="*/ 2890817 h 6768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096000" h="6768576">
                <a:moveTo>
                  <a:pt x="0" y="0"/>
                </a:moveTo>
                <a:lnTo>
                  <a:pt x="632670" y="0"/>
                </a:lnTo>
                <a:lnTo>
                  <a:pt x="632670" y="59240"/>
                </a:lnTo>
                <a:cubicBezTo>
                  <a:pt x="632670" y="360969"/>
                  <a:pt x="632670" y="360969"/>
                  <a:pt x="632670" y="360969"/>
                </a:cubicBezTo>
                <a:cubicBezTo>
                  <a:pt x="632670" y="410512"/>
                  <a:pt x="672811" y="451047"/>
                  <a:pt x="721873" y="451047"/>
                </a:cubicBezTo>
                <a:cubicBezTo>
                  <a:pt x="3219558" y="451047"/>
                  <a:pt x="3219558" y="451047"/>
                  <a:pt x="3219558" y="451047"/>
                </a:cubicBezTo>
                <a:cubicBezTo>
                  <a:pt x="3268620" y="451047"/>
                  <a:pt x="3308761" y="410512"/>
                  <a:pt x="3308761" y="360969"/>
                </a:cubicBezTo>
                <a:cubicBezTo>
                  <a:pt x="3308761" y="192071"/>
                  <a:pt x="3308761" y="86510"/>
                  <a:pt x="3308761" y="20535"/>
                </a:cubicBezTo>
                <a:lnTo>
                  <a:pt x="3308761" y="0"/>
                </a:lnTo>
                <a:lnTo>
                  <a:pt x="6096000" y="0"/>
                </a:lnTo>
                <a:lnTo>
                  <a:pt x="6096000" y="2890817"/>
                </a:lnTo>
                <a:lnTo>
                  <a:pt x="6096000" y="2890818"/>
                </a:lnTo>
                <a:lnTo>
                  <a:pt x="6096000" y="6768576"/>
                </a:lnTo>
                <a:lnTo>
                  <a:pt x="0" y="6768576"/>
                </a:lnTo>
                <a:lnTo>
                  <a:pt x="0" y="2890818"/>
                </a:lnTo>
                <a:lnTo>
                  <a:pt x="0" y="2890817"/>
                </a:lnTo>
                <a:close/>
              </a:path>
            </a:pathLst>
          </a:custGeom>
          <a:solidFill>
            <a:schemeClr val="accent1">
              <a:lumMod val="90000"/>
            </a:schemeClr>
          </a:solidFill>
        </p:spPr>
        <p:txBody>
          <a:bodyPr wrap="square" bIns="468000" anchor="ctr" anchorCtr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ICOON OM AFBEELDING IN TE VOEGEN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34552F4-845D-4234-8241-BEC7C0757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17" name="Tijdelijke aanduiding voor tekst 25">
            <a:extLst>
              <a:ext uri="{FF2B5EF4-FFF2-40B4-BE49-F238E27FC236}">
                <a16:creationId xmlns:a16="http://schemas.microsoft.com/office/drawing/2014/main" id="{9FE01BE6-50F0-4D7F-90C2-66C085C2AB9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083200"/>
            <a:ext cx="12192000" cy="17748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buFont typeface="Arial" panose="020B0604020202020204" pitchFamily="34" charset="0"/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292470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A0560451-312F-459D-9189-271BD4D004CE}"/>
              </a:ext>
            </a:extLst>
          </p:cNvPr>
          <p:cNvSpPr/>
          <p:nvPr userDrawn="1"/>
        </p:nvSpPr>
        <p:spPr>
          <a:xfrm>
            <a:off x="0" y="0"/>
            <a:ext cx="12192000" cy="66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Tijdelijke aanduiding voor afbeelding 11">
            <a:extLst>
              <a:ext uri="{FF2B5EF4-FFF2-40B4-BE49-F238E27FC236}">
                <a16:creationId xmlns:a16="http://schemas.microsoft.com/office/drawing/2014/main" id="{4AFEFE73-F0F2-44AA-B2A6-A5FD5CA75245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6096000" y="89536"/>
            <a:ext cx="6096000" cy="3340800"/>
          </a:xfrm>
          <a:custGeom>
            <a:avLst/>
            <a:gdLst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89536 h 4663441"/>
              <a:gd name="connsiteX3" fmla="*/ 12192000 w 12192000"/>
              <a:gd name="connsiteY3" fmla="*/ 660400 h 4663441"/>
              <a:gd name="connsiteX4" fmla="*/ 12192000 w 12192000"/>
              <a:gd name="connsiteY4" fmla="*/ 4663441 h 4663441"/>
              <a:gd name="connsiteX5" fmla="*/ 0 w 12192000"/>
              <a:gd name="connsiteY5" fmla="*/ 4663441 h 4663441"/>
              <a:gd name="connsiteX6" fmla="*/ 0 w 12192000"/>
              <a:gd name="connsiteY6" fmla="*/ 660400 h 4663441"/>
              <a:gd name="connsiteX7" fmla="*/ 0 w 12192000"/>
              <a:gd name="connsiteY7" fmla="*/ 89536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89536 h 4663441"/>
              <a:gd name="connsiteX3" fmla="*/ 12192000 w 12192000"/>
              <a:gd name="connsiteY3" fmla="*/ 660400 h 4663441"/>
              <a:gd name="connsiteX4" fmla="*/ 12192000 w 12192000"/>
              <a:gd name="connsiteY4" fmla="*/ 4663441 h 4663441"/>
              <a:gd name="connsiteX5" fmla="*/ 0 w 12192000"/>
              <a:gd name="connsiteY5" fmla="*/ 4663441 h 4663441"/>
              <a:gd name="connsiteX6" fmla="*/ 0 w 12192000"/>
              <a:gd name="connsiteY6" fmla="*/ 89536 h 4663441"/>
              <a:gd name="connsiteX7" fmla="*/ 0 w 12192000"/>
              <a:gd name="connsiteY7" fmla="*/ 0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89536 h 4663441"/>
              <a:gd name="connsiteX3" fmla="*/ 12192000 w 12192000"/>
              <a:gd name="connsiteY3" fmla="*/ 660400 h 4663441"/>
              <a:gd name="connsiteX4" fmla="*/ 12192000 w 12192000"/>
              <a:gd name="connsiteY4" fmla="*/ 4663441 h 4663441"/>
              <a:gd name="connsiteX5" fmla="*/ 0 w 12192000"/>
              <a:gd name="connsiteY5" fmla="*/ 4663441 h 4663441"/>
              <a:gd name="connsiteX6" fmla="*/ 0 w 12192000"/>
              <a:gd name="connsiteY6" fmla="*/ 0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660400 h 4663441"/>
              <a:gd name="connsiteX3" fmla="*/ 12192000 w 12192000"/>
              <a:gd name="connsiteY3" fmla="*/ 4663441 h 4663441"/>
              <a:gd name="connsiteX4" fmla="*/ 0 w 12192000"/>
              <a:gd name="connsiteY4" fmla="*/ 4663441 h 4663441"/>
              <a:gd name="connsiteX5" fmla="*/ 0 w 12192000"/>
              <a:gd name="connsiteY5" fmla="*/ 0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4663441 h 4663441"/>
              <a:gd name="connsiteX3" fmla="*/ 0 w 12192000"/>
              <a:gd name="connsiteY3" fmla="*/ 4663441 h 4663441"/>
              <a:gd name="connsiteX4" fmla="*/ 0 w 12192000"/>
              <a:gd name="connsiteY4" fmla="*/ 0 h 4663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4663441">
                <a:moveTo>
                  <a:pt x="0" y="0"/>
                </a:moveTo>
                <a:lnTo>
                  <a:pt x="12192000" y="0"/>
                </a:lnTo>
                <a:lnTo>
                  <a:pt x="12192000" y="4663441"/>
                </a:lnTo>
                <a:lnTo>
                  <a:pt x="0" y="46634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90000"/>
            </a:schemeClr>
          </a:solidFill>
        </p:spPr>
        <p:txBody>
          <a:bodyPr wrap="square" bIns="468000" anchor="ctr" anchorCtr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ICOON OM AFBEELDING IN TE VOEGEN</a:t>
            </a:r>
          </a:p>
        </p:txBody>
      </p:sp>
      <p:sp>
        <p:nvSpPr>
          <p:cNvPr id="15" name="Tijdelijke aanduiding voor afbeelding 14">
            <a:extLst>
              <a:ext uri="{FF2B5EF4-FFF2-40B4-BE49-F238E27FC236}">
                <a16:creationId xmlns:a16="http://schemas.microsoft.com/office/drawing/2014/main" id="{811262E9-91D8-428E-A658-D2848FDD3EF2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89425"/>
            <a:ext cx="6096000" cy="6768576"/>
          </a:xfrm>
          <a:custGeom>
            <a:avLst/>
            <a:gdLst>
              <a:gd name="connsiteX0" fmla="*/ 0 w 6096000"/>
              <a:gd name="connsiteY0" fmla="*/ 0 h 6768576"/>
              <a:gd name="connsiteX1" fmla="*/ 632670 w 6096000"/>
              <a:gd name="connsiteY1" fmla="*/ 0 h 6768576"/>
              <a:gd name="connsiteX2" fmla="*/ 632670 w 6096000"/>
              <a:gd name="connsiteY2" fmla="*/ 59240 h 6768576"/>
              <a:gd name="connsiteX3" fmla="*/ 632670 w 6096000"/>
              <a:gd name="connsiteY3" fmla="*/ 360969 h 6768576"/>
              <a:gd name="connsiteX4" fmla="*/ 721873 w 6096000"/>
              <a:gd name="connsiteY4" fmla="*/ 451047 h 6768576"/>
              <a:gd name="connsiteX5" fmla="*/ 3219558 w 6096000"/>
              <a:gd name="connsiteY5" fmla="*/ 451047 h 6768576"/>
              <a:gd name="connsiteX6" fmla="*/ 3308761 w 6096000"/>
              <a:gd name="connsiteY6" fmla="*/ 360969 h 6768576"/>
              <a:gd name="connsiteX7" fmla="*/ 3308761 w 6096000"/>
              <a:gd name="connsiteY7" fmla="*/ 20535 h 6768576"/>
              <a:gd name="connsiteX8" fmla="*/ 3308761 w 6096000"/>
              <a:gd name="connsiteY8" fmla="*/ 0 h 6768576"/>
              <a:gd name="connsiteX9" fmla="*/ 6096000 w 6096000"/>
              <a:gd name="connsiteY9" fmla="*/ 0 h 6768576"/>
              <a:gd name="connsiteX10" fmla="*/ 6096000 w 6096000"/>
              <a:gd name="connsiteY10" fmla="*/ 2814114 h 6768576"/>
              <a:gd name="connsiteX11" fmla="*/ 6096000 w 6096000"/>
              <a:gd name="connsiteY11" fmla="*/ 2814115 h 6768576"/>
              <a:gd name="connsiteX12" fmla="*/ 6096000 w 6096000"/>
              <a:gd name="connsiteY12" fmla="*/ 6768576 h 6768576"/>
              <a:gd name="connsiteX13" fmla="*/ 0 w 6096000"/>
              <a:gd name="connsiteY13" fmla="*/ 6768576 h 6768576"/>
              <a:gd name="connsiteX14" fmla="*/ 0 w 6096000"/>
              <a:gd name="connsiteY14" fmla="*/ 2814115 h 6768576"/>
              <a:gd name="connsiteX15" fmla="*/ 0 w 6096000"/>
              <a:gd name="connsiteY15" fmla="*/ 2814114 h 6768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096000" h="6768576">
                <a:moveTo>
                  <a:pt x="0" y="0"/>
                </a:moveTo>
                <a:lnTo>
                  <a:pt x="632670" y="0"/>
                </a:lnTo>
                <a:lnTo>
                  <a:pt x="632670" y="59240"/>
                </a:lnTo>
                <a:cubicBezTo>
                  <a:pt x="632670" y="360969"/>
                  <a:pt x="632670" y="360969"/>
                  <a:pt x="632670" y="360969"/>
                </a:cubicBezTo>
                <a:cubicBezTo>
                  <a:pt x="632670" y="410512"/>
                  <a:pt x="672811" y="451047"/>
                  <a:pt x="721873" y="451047"/>
                </a:cubicBezTo>
                <a:cubicBezTo>
                  <a:pt x="3219558" y="451047"/>
                  <a:pt x="3219558" y="451047"/>
                  <a:pt x="3219558" y="451047"/>
                </a:cubicBezTo>
                <a:cubicBezTo>
                  <a:pt x="3268620" y="451047"/>
                  <a:pt x="3308761" y="410512"/>
                  <a:pt x="3308761" y="360969"/>
                </a:cubicBezTo>
                <a:cubicBezTo>
                  <a:pt x="3308761" y="192071"/>
                  <a:pt x="3308761" y="86510"/>
                  <a:pt x="3308761" y="20535"/>
                </a:cubicBezTo>
                <a:lnTo>
                  <a:pt x="3308761" y="0"/>
                </a:lnTo>
                <a:lnTo>
                  <a:pt x="6096000" y="0"/>
                </a:lnTo>
                <a:lnTo>
                  <a:pt x="6096000" y="2814114"/>
                </a:lnTo>
                <a:lnTo>
                  <a:pt x="6096000" y="2814115"/>
                </a:lnTo>
                <a:lnTo>
                  <a:pt x="6096000" y="6768576"/>
                </a:lnTo>
                <a:lnTo>
                  <a:pt x="0" y="6768576"/>
                </a:lnTo>
                <a:lnTo>
                  <a:pt x="0" y="2814115"/>
                </a:lnTo>
                <a:lnTo>
                  <a:pt x="0" y="2814114"/>
                </a:lnTo>
                <a:close/>
              </a:path>
            </a:pathLst>
          </a:custGeom>
          <a:solidFill>
            <a:schemeClr val="accent1">
              <a:lumMod val="90000"/>
            </a:schemeClr>
          </a:solidFill>
        </p:spPr>
        <p:txBody>
          <a:bodyPr wrap="square" bIns="468000" anchor="ctr" anchorCtr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ICOON OM AFBEELDING IN TE VOEGEN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34552F4-845D-4234-8241-BEC7C0757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997964F9-6060-4E63-939E-0D6E86734A1E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6096000" y="3430800"/>
            <a:ext cx="6096000" cy="3427200"/>
          </a:xfrm>
          <a:custGeom>
            <a:avLst/>
            <a:gdLst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89536 h 4663441"/>
              <a:gd name="connsiteX3" fmla="*/ 12192000 w 12192000"/>
              <a:gd name="connsiteY3" fmla="*/ 660400 h 4663441"/>
              <a:gd name="connsiteX4" fmla="*/ 12192000 w 12192000"/>
              <a:gd name="connsiteY4" fmla="*/ 4663441 h 4663441"/>
              <a:gd name="connsiteX5" fmla="*/ 0 w 12192000"/>
              <a:gd name="connsiteY5" fmla="*/ 4663441 h 4663441"/>
              <a:gd name="connsiteX6" fmla="*/ 0 w 12192000"/>
              <a:gd name="connsiteY6" fmla="*/ 660400 h 4663441"/>
              <a:gd name="connsiteX7" fmla="*/ 0 w 12192000"/>
              <a:gd name="connsiteY7" fmla="*/ 89536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89536 h 4663441"/>
              <a:gd name="connsiteX3" fmla="*/ 12192000 w 12192000"/>
              <a:gd name="connsiteY3" fmla="*/ 660400 h 4663441"/>
              <a:gd name="connsiteX4" fmla="*/ 12192000 w 12192000"/>
              <a:gd name="connsiteY4" fmla="*/ 4663441 h 4663441"/>
              <a:gd name="connsiteX5" fmla="*/ 0 w 12192000"/>
              <a:gd name="connsiteY5" fmla="*/ 4663441 h 4663441"/>
              <a:gd name="connsiteX6" fmla="*/ 0 w 12192000"/>
              <a:gd name="connsiteY6" fmla="*/ 89536 h 4663441"/>
              <a:gd name="connsiteX7" fmla="*/ 0 w 12192000"/>
              <a:gd name="connsiteY7" fmla="*/ 0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89536 h 4663441"/>
              <a:gd name="connsiteX3" fmla="*/ 12192000 w 12192000"/>
              <a:gd name="connsiteY3" fmla="*/ 660400 h 4663441"/>
              <a:gd name="connsiteX4" fmla="*/ 12192000 w 12192000"/>
              <a:gd name="connsiteY4" fmla="*/ 4663441 h 4663441"/>
              <a:gd name="connsiteX5" fmla="*/ 0 w 12192000"/>
              <a:gd name="connsiteY5" fmla="*/ 4663441 h 4663441"/>
              <a:gd name="connsiteX6" fmla="*/ 0 w 12192000"/>
              <a:gd name="connsiteY6" fmla="*/ 0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660400 h 4663441"/>
              <a:gd name="connsiteX3" fmla="*/ 12192000 w 12192000"/>
              <a:gd name="connsiteY3" fmla="*/ 4663441 h 4663441"/>
              <a:gd name="connsiteX4" fmla="*/ 0 w 12192000"/>
              <a:gd name="connsiteY4" fmla="*/ 4663441 h 4663441"/>
              <a:gd name="connsiteX5" fmla="*/ 0 w 12192000"/>
              <a:gd name="connsiteY5" fmla="*/ 0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4663441 h 4663441"/>
              <a:gd name="connsiteX3" fmla="*/ 0 w 12192000"/>
              <a:gd name="connsiteY3" fmla="*/ 4663441 h 4663441"/>
              <a:gd name="connsiteX4" fmla="*/ 0 w 12192000"/>
              <a:gd name="connsiteY4" fmla="*/ 0 h 4663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4663441">
                <a:moveTo>
                  <a:pt x="0" y="0"/>
                </a:moveTo>
                <a:lnTo>
                  <a:pt x="12192000" y="0"/>
                </a:lnTo>
                <a:lnTo>
                  <a:pt x="12192000" y="4663441"/>
                </a:lnTo>
                <a:lnTo>
                  <a:pt x="0" y="46634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90000"/>
            </a:schemeClr>
          </a:solidFill>
        </p:spPr>
        <p:txBody>
          <a:bodyPr wrap="square" bIns="468000" anchor="ctr" anchorCtr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ICOON OM AFBEELDING IN TE VOEGEN</a:t>
            </a:r>
          </a:p>
        </p:txBody>
      </p:sp>
      <p:sp>
        <p:nvSpPr>
          <p:cNvPr id="8" name="Tijdelijke aanduiding voor tekst 25">
            <a:extLst>
              <a:ext uri="{FF2B5EF4-FFF2-40B4-BE49-F238E27FC236}">
                <a16:creationId xmlns:a16="http://schemas.microsoft.com/office/drawing/2014/main" id="{86871CDE-E239-45F5-BDAD-FC3CC90C4F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083200"/>
            <a:ext cx="12192000" cy="17748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buFont typeface="Arial" panose="020B0604020202020204" pitchFamily="34" charset="0"/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54557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997964F9-6060-4E63-939E-0D6E86734A1E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6096000" y="3430800"/>
            <a:ext cx="6096000" cy="3427200"/>
          </a:xfrm>
          <a:custGeom>
            <a:avLst/>
            <a:gdLst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89536 h 4663441"/>
              <a:gd name="connsiteX3" fmla="*/ 12192000 w 12192000"/>
              <a:gd name="connsiteY3" fmla="*/ 660400 h 4663441"/>
              <a:gd name="connsiteX4" fmla="*/ 12192000 w 12192000"/>
              <a:gd name="connsiteY4" fmla="*/ 4663441 h 4663441"/>
              <a:gd name="connsiteX5" fmla="*/ 0 w 12192000"/>
              <a:gd name="connsiteY5" fmla="*/ 4663441 h 4663441"/>
              <a:gd name="connsiteX6" fmla="*/ 0 w 12192000"/>
              <a:gd name="connsiteY6" fmla="*/ 660400 h 4663441"/>
              <a:gd name="connsiteX7" fmla="*/ 0 w 12192000"/>
              <a:gd name="connsiteY7" fmla="*/ 89536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89536 h 4663441"/>
              <a:gd name="connsiteX3" fmla="*/ 12192000 w 12192000"/>
              <a:gd name="connsiteY3" fmla="*/ 660400 h 4663441"/>
              <a:gd name="connsiteX4" fmla="*/ 12192000 w 12192000"/>
              <a:gd name="connsiteY4" fmla="*/ 4663441 h 4663441"/>
              <a:gd name="connsiteX5" fmla="*/ 0 w 12192000"/>
              <a:gd name="connsiteY5" fmla="*/ 4663441 h 4663441"/>
              <a:gd name="connsiteX6" fmla="*/ 0 w 12192000"/>
              <a:gd name="connsiteY6" fmla="*/ 89536 h 4663441"/>
              <a:gd name="connsiteX7" fmla="*/ 0 w 12192000"/>
              <a:gd name="connsiteY7" fmla="*/ 0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89536 h 4663441"/>
              <a:gd name="connsiteX3" fmla="*/ 12192000 w 12192000"/>
              <a:gd name="connsiteY3" fmla="*/ 660400 h 4663441"/>
              <a:gd name="connsiteX4" fmla="*/ 12192000 w 12192000"/>
              <a:gd name="connsiteY4" fmla="*/ 4663441 h 4663441"/>
              <a:gd name="connsiteX5" fmla="*/ 0 w 12192000"/>
              <a:gd name="connsiteY5" fmla="*/ 4663441 h 4663441"/>
              <a:gd name="connsiteX6" fmla="*/ 0 w 12192000"/>
              <a:gd name="connsiteY6" fmla="*/ 0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660400 h 4663441"/>
              <a:gd name="connsiteX3" fmla="*/ 12192000 w 12192000"/>
              <a:gd name="connsiteY3" fmla="*/ 4663441 h 4663441"/>
              <a:gd name="connsiteX4" fmla="*/ 0 w 12192000"/>
              <a:gd name="connsiteY4" fmla="*/ 4663441 h 4663441"/>
              <a:gd name="connsiteX5" fmla="*/ 0 w 12192000"/>
              <a:gd name="connsiteY5" fmla="*/ 0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4663441 h 4663441"/>
              <a:gd name="connsiteX3" fmla="*/ 0 w 12192000"/>
              <a:gd name="connsiteY3" fmla="*/ 4663441 h 4663441"/>
              <a:gd name="connsiteX4" fmla="*/ 0 w 12192000"/>
              <a:gd name="connsiteY4" fmla="*/ 0 h 4663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4663441">
                <a:moveTo>
                  <a:pt x="0" y="0"/>
                </a:moveTo>
                <a:lnTo>
                  <a:pt x="12192000" y="0"/>
                </a:lnTo>
                <a:lnTo>
                  <a:pt x="12192000" y="4663441"/>
                </a:lnTo>
                <a:lnTo>
                  <a:pt x="0" y="46634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90000"/>
            </a:schemeClr>
          </a:solidFill>
        </p:spPr>
        <p:txBody>
          <a:bodyPr wrap="square" bIns="468000" anchor="ctr" anchorCtr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ICOON OM AFBEELDING IN TE VOEGEN</a:t>
            </a:r>
          </a:p>
        </p:txBody>
      </p:sp>
      <p:sp>
        <p:nvSpPr>
          <p:cNvPr id="10" name="Tijdelijke aanduiding voor afbeelding 9">
            <a:extLst>
              <a:ext uri="{FF2B5EF4-FFF2-40B4-BE49-F238E27FC236}">
                <a16:creationId xmlns:a16="http://schemas.microsoft.com/office/drawing/2014/main" id="{2B7B5D53-8050-4281-8FB6-221FFD0ED035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0" y="3430800"/>
            <a:ext cx="6096000" cy="3427200"/>
          </a:xfrm>
          <a:custGeom>
            <a:avLst/>
            <a:gdLst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89536 h 4663441"/>
              <a:gd name="connsiteX3" fmla="*/ 12192000 w 12192000"/>
              <a:gd name="connsiteY3" fmla="*/ 660400 h 4663441"/>
              <a:gd name="connsiteX4" fmla="*/ 12192000 w 12192000"/>
              <a:gd name="connsiteY4" fmla="*/ 4663441 h 4663441"/>
              <a:gd name="connsiteX5" fmla="*/ 0 w 12192000"/>
              <a:gd name="connsiteY5" fmla="*/ 4663441 h 4663441"/>
              <a:gd name="connsiteX6" fmla="*/ 0 w 12192000"/>
              <a:gd name="connsiteY6" fmla="*/ 660400 h 4663441"/>
              <a:gd name="connsiteX7" fmla="*/ 0 w 12192000"/>
              <a:gd name="connsiteY7" fmla="*/ 89536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89536 h 4663441"/>
              <a:gd name="connsiteX3" fmla="*/ 12192000 w 12192000"/>
              <a:gd name="connsiteY3" fmla="*/ 660400 h 4663441"/>
              <a:gd name="connsiteX4" fmla="*/ 12192000 w 12192000"/>
              <a:gd name="connsiteY4" fmla="*/ 4663441 h 4663441"/>
              <a:gd name="connsiteX5" fmla="*/ 0 w 12192000"/>
              <a:gd name="connsiteY5" fmla="*/ 4663441 h 4663441"/>
              <a:gd name="connsiteX6" fmla="*/ 0 w 12192000"/>
              <a:gd name="connsiteY6" fmla="*/ 89536 h 4663441"/>
              <a:gd name="connsiteX7" fmla="*/ 0 w 12192000"/>
              <a:gd name="connsiteY7" fmla="*/ 0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89536 h 4663441"/>
              <a:gd name="connsiteX3" fmla="*/ 12192000 w 12192000"/>
              <a:gd name="connsiteY3" fmla="*/ 660400 h 4663441"/>
              <a:gd name="connsiteX4" fmla="*/ 12192000 w 12192000"/>
              <a:gd name="connsiteY4" fmla="*/ 4663441 h 4663441"/>
              <a:gd name="connsiteX5" fmla="*/ 0 w 12192000"/>
              <a:gd name="connsiteY5" fmla="*/ 4663441 h 4663441"/>
              <a:gd name="connsiteX6" fmla="*/ 0 w 12192000"/>
              <a:gd name="connsiteY6" fmla="*/ 0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660400 h 4663441"/>
              <a:gd name="connsiteX3" fmla="*/ 12192000 w 12192000"/>
              <a:gd name="connsiteY3" fmla="*/ 4663441 h 4663441"/>
              <a:gd name="connsiteX4" fmla="*/ 0 w 12192000"/>
              <a:gd name="connsiteY4" fmla="*/ 4663441 h 4663441"/>
              <a:gd name="connsiteX5" fmla="*/ 0 w 12192000"/>
              <a:gd name="connsiteY5" fmla="*/ 0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4663441 h 4663441"/>
              <a:gd name="connsiteX3" fmla="*/ 0 w 12192000"/>
              <a:gd name="connsiteY3" fmla="*/ 4663441 h 4663441"/>
              <a:gd name="connsiteX4" fmla="*/ 0 w 12192000"/>
              <a:gd name="connsiteY4" fmla="*/ 0 h 4663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4663441">
                <a:moveTo>
                  <a:pt x="0" y="0"/>
                </a:moveTo>
                <a:lnTo>
                  <a:pt x="12192000" y="0"/>
                </a:lnTo>
                <a:lnTo>
                  <a:pt x="12192000" y="4663441"/>
                </a:lnTo>
                <a:lnTo>
                  <a:pt x="0" y="46634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90000"/>
            </a:schemeClr>
          </a:solidFill>
        </p:spPr>
        <p:txBody>
          <a:bodyPr wrap="square" bIns="468000" anchor="ctr" anchorCtr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ICOON OM AFBEELDING IN TE VOEGEN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A0560451-312F-459D-9189-271BD4D004CE}"/>
              </a:ext>
            </a:extLst>
          </p:cNvPr>
          <p:cNvSpPr/>
          <p:nvPr userDrawn="1"/>
        </p:nvSpPr>
        <p:spPr>
          <a:xfrm>
            <a:off x="0" y="0"/>
            <a:ext cx="12192000" cy="66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Tijdelijke aanduiding voor afbeelding 11">
            <a:extLst>
              <a:ext uri="{FF2B5EF4-FFF2-40B4-BE49-F238E27FC236}">
                <a16:creationId xmlns:a16="http://schemas.microsoft.com/office/drawing/2014/main" id="{4AFEFE73-F0F2-44AA-B2A6-A5FD5CA75245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6096000" y="89536"/>
            <a:ext cx="6096000" cy="3340800"/>
          </a:xfrm>
          <a:custGeom>
            <a:avLst/>
            <a:gdLst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89536 h 4663441"/>
              <a:gd name="connsiteX3" fmla="*/ 12192000 w 12192000"/>
              <a:gd name="connsiteY3" fmla="*/ 660400 h 4663441"/>
              <a:gd name="connsiteX4" fmla="*/ 12192000 w 12192000"/>
              <a:gd name="connsiteY4" fmla="*/ 4663441 h 4663441"/>
              <a:gd name="connsiteX5" fmla="*/ 0 w 12192000"/>
              <a:gd name="connsiteY5" fmla="*/ 4663441 h 4663441"/>
              <a:gd name="connsiteX6" fmla="*/ 0 w 12192000"/>
              <a:gd name="connsiteY6" fmla="*/ 660400 h 4663441"/>
              <a:gd name="connsiteX7" fmla="*/ 0 w 12192000"/>
              <a:gd name="connsiteY7" fmla="*/ 89536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89536 h 4663441"/>
              <a:gd name="connsiteX3" fmla="*/ 12192000 w 12192000"/>
              <a:gd name="connsiteY3" fmla="*/ 660400 h 4663441"/>
              <a:gd name="connsiteX4" fmla="*/ 12192000 w 12192000"/>
              <a:gd name="connsiteY4" fmla="*/ 4663441 h 4663441"/>
              <a:gd name="connsiteX5" fmla="*/ 0 w 12192000"/>
              <a:gd name="connsiteY5" fmla="*/ 4663441 h 4663441"/>
              <a:gd name="connsiteX6" fmla="*/ 0 w 12192000"/>
              <a:gd name="connsiteY6" fmla="*/ 89536 h 4663441"/>
              <a:gd name="connsiteX7" fmla="*/ 0 w 12192000"/>
              <a:gd name="connsiteY7" fmla="*/ 0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89536 h 4663441"/>
              <a:gd name="connsiteX3" fmla="*/ 12192000 w 12192000"/>
              <a:gd name="connsiteY3" fmla="*/ 660400 h 4663441"/>
              <a:gd name="connsiteX4" fmla="*/ 12192000 w 12192000"/>
              <a:gd name="connsiteY4" fmla="*/ 4663441 h 4663441"/>
              <a:gd name="connsiteX5" fmla="*/ 0 w 12192000"/>
              <a:gd name="connsiteY5" fmla="*/ 4663441 h 4663441"/>
              <a:gd name="connsiteX6" fmla="*/ 0 w 12192000"/>
              <a:gd name="connsiteY6" fmla="*/ 0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660400 h 4663441"/>
              <a:gd name="connsiteX3" fmla="*/ 12192000 w 12192000"/>
              <a:gd name="connsiteY3" fmla="*/ 4663441 h 4663441"/>
              <a:gd name="connsiteX4" fmla="*/ 0 w 12192000"/>
              <a:gd name="connsiteY4" fmla="*/ 4663441 h 4663441"/>
              <a:gd name="connsiteX5" fmla="*/ 0 w 12192000"/>
              <a:gd name="connsiteY5" fmla="*/ 0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4663441 h 4663441"/>
              <a:gd name="connsiteX3" fmla="*/ 0 w 12192000"/>
              <a:gd name="connsiteY3" fmla="*/ 4663441 h 4663441"/>
              <a:gd name="connsiteX4" fmla="*/ 0 w 12192000"/>
              <a:gd name="connsiteY4" fmla="*/ 0 h 4663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4663441">
                <a:moveTo>
                  <a:pt x="0" y="0"/>
                </a:moveTo>
                <a:lnTo>
                  <a:pt x="12192000" y="0"/>
                </a:lnTo>
                <a:lnTo>
                  <a:pt x="12192000" y="4663441"/>
                </a:lnTo>
                <a:lnTo>
                  <a:pt x="0" y="46634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90000"/>
            </a:schemeClr>
          </a:solidFill>
        </p:spPr>
        <p:txBody>
          <a:bodyPr wrap="square" bIns="468000" anchor="ctr" anchorCtr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ICOON OM AFBEELDING IN TE VOEGEN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34552F4-845D-4234-8241-BEC7C0757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16" name="Tijdelijke aanduiding voor afbeelding 15">
            <a:extLst>
              <a:ext uri="{FF2B5EF4-FFF2-40B4-BE49-F238E27FC236}">
                <a16:creationId xmlns:a16="http://schemas.microsoft.com/office/drawing/2014/main" id="{DEB5E43C-F3D0-4F34-9784-43686EEE27C8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89425"/>
            <a:ext cx="6096000" cy="3341376"/>
          </a:xfrm>
          <a:custGeom>
            <a:avLst/>
            <a:gdLst>
              <a:gd name="connsiteX0" fmla="*/ 0 w 6096000"/>
              <a:gd name="connsiteY0" fmla="*/ 0 h 3341376"/>
              <a:gd name="connsiteX1" fmla="*/ 632670 w 6096000"/>
              <a:gd name="connsiteY1" fmla="*/ 0 h 3341376"/>
              <a:gd name="connsiteX2" fmla="*/ 632670 w 6096000"/>
              <a:gd name="connsiteY2" fmla="*/ 59240 h 3341376"/>
              <a:gd name="connsiteX3" fmla="*/ 632670 w 6096000"/>
              <a:gd name="connsiteY3" fmla="*/ 360969 h 3341376"/>
              <a:gd name="connsiteX4" fmla="*/ 721873 w 6096000"/>
              <a:gd name="connsiteY4" fmla="*/ 451047 h 3341376"/>
              <a:gd name="connsiteX5" fmla="*/ 3219558 w 6096000"/>
              <a:gd name="connsiteY5" fmla="*/ 451047 h 3341376"/>
              <a:gd name="connsiteX6" fmla="*/ 3308761 w 6096000"/>
              <a:gd name="connsiteY6" fmla="*/ 360969 h 3341376"/>
              <a:gd name="connsiteX7" fmla="*/ 3308761 w 6096000"/>
              <a:gd name="connsiteY7" fmla="*/ 20535 h 3341376"/>
              <a:gd name="connsiteX8" fmla="*/ 3308761 w 6096000"/>
              <a:gd name="connsiteY8" fmla="*/ 0 h 3341376"/>
              <a:gd name="connsiteX9" fmla="*/ 6096000 w 6096000"/>
              <a:gd name="connsiteY9" fmla="*/ 0 h 3341376"/>
              <a:gd name="connsiteX10" fmla="*/ 6096000 w 6096000"/>
              <a:gd name="connsiteY10" fmla="*/ 3341376 h 3341376"/>
              <a:gd name="connsiteX11" fmla="*/ 0 w 6096000"/>
              <a:gd name="connsiteY11" fmla="*/ 3341376 h 3341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96000" h="3341376">
                <a:moveTo>
                  <a:pt x="0" y="0"/>
                </a:moveTo>
                <a:lnTo>
                  <a:pt x="632670" y="0"/>
                </a:lnTo>
                <a:lnTo>
                  <a:pt x="632670" y="59240"/>
                </a:lnTo>
                <a:cubicBezTo>
                  <a:pt x="632670" y="360969"/>
                  <a:pt x="632670" y="360969"/>
                  <a:pt x="632670" y="360969"/>
                </a:cubicBezTo>
                <a:cubicBezTo>
                  <a:pt x="632670" y="410512"/>
                  <a:pt x="672811" y="451047"/>
                  <a:pt x="721873" y="451047"/>
                </a:cubicBezTo>
                <a:cubicBezTo>
                  <a:pt x="3219558" y="451047"/>
                  <a:pt x="3219558" y="451047"/>
                  <a:pt x="3219558" y="451047"/>
                </a:cubicBezTo>
                <a:cubicBezTo>
                  <a:pt x="3268620" y="451047"/>
                  <a:pt x="3308761" y="410512"/>
                  <a:pt x="3308761" y="360969"/>
                </a:cubicBezTo>
                <a:cubicBezTo>
                  <a:pt x="3308761" y="192071"/>
                  <a:pt x="3308761" y="86510"/>
                  <a:pt x="3308761" y="20535"/>
                </a:cubicBezTo>
                <a:lnTo>
                  <a:pt x="3308761" y="0"/>
                </a:lnTo>
                <a:lnTo>
                  <a:pt x="6096000" y="0"/>
                </a:lnTo>
                <a:lnTo>
                  <a:pt x="6096000" y="3341376"/>
                </a:lnTo>
                <a:lnTo>
                  <a:pt x="0" y="3341376"/>
                </a:lnTo>
                <a:close/>
              </a:path>
            </a:pathLst>
          </a:custGeom>
          <a:solidFill>
            <a:schemeClr val="accent1">
              <a:lumMod val="90000"/>
            </a:schemeClr>
          </a:solidFill>
        </p:spPr>
        <p:txBody>
          <a:bodyPr wrap="square" bIns="468000" anchor="ctr" anchorCtr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ICOON OM AFBEELDING IN TE VOEGEN</a:t>
            </a:r>
          </a:p>
        </p:txBody>
      </p:sp>
      <p:sp>
        <p:nvSpPr>
          <p:cNvPr id="11" name="Tijdelijke aanduiding voor tekst 25">
            <a:extLst>
              <a:ext uri="{FF2B5EF4-FFF2-40B4-BE49-F238E27FC236}">
                <a16:creationId xmlns:a16="http://schemas.microsoft.com/office/drawing/2014/main" id="{A920F4BF-C978-4EBE-A7EE-4FFC93735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083200"/>
            <a:ext cx="12192000" cy="17748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buFont typeface="Arial" panose="020B0604020202020204" pitchFamily="34" charset="0"/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7587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FF6A2195-6A7A-494A-86AD-D06126838735}"/>
              </a:ext>
            </a:extLst>
          </p:cNvPr>
          <p:cNvSpPr/>
          <p:nvPr userDrawn="1"/>
        </p:nvSpPr>
        <p:spPr>
          <a:xfrm>
            <a:off x="-10160" y="89535"/>
            <a:ext cx="12208193" cy="451602"/>
          </a:xfrm>
          <a:custGeom>
            <a:avLst/>
            <a:gdLst>
              <a:gd name="connsiteX0" fmla="*/ 0 w 12208193"/>
              <a:gd name="connsiteY0" fmla="*/ 0 h 541137"/>
              <a:gd name="connsiteX1" fmla="*/ 634048 w 12208193"/>
              <a:gd name="connsiteY1" fmla="*/ 0 h 541137"/>
              <a:gd name="connsiteX2" fmla="*/ 3313430 w 12208193"/>
              <a:gd name="connsiteY2" fmla="*/ 0 h 541137"/>
              <a:gd name="connsiteX3" fmla="*/ 12208193 w 12208193"/>
              <a:gd name="connsiteY3" fmla="*/ 0 h 541137"/>
              <a:gd name="connsiteX4" fmla="*/ 12208193 w 12208193"/>
              <a:gd name="connsiteY4" fmla="*/ 89535 h 541137"/>
              <a:gd name="connsiteX5" fmla="*/ 3313430 w 12208193"/>
              <a:gd name="connsiteY5" fmla="*/ 89535 h 541137"/>
              <a:gd name="connsiteX6" fmla="*/ 3313430 w 12208193"/>
              <a:gd name="connsiteY6" fmla="*/ 110095 h 541137"/>
              <a:gd name="connsiteX7" fmla="*/ 3313430 w 12208193"/>
              <a:gd name="connsiteY7" fmla="*/ 450948 h 541137"/>
              <a:gd name="connsiteX8" fmla="*/ 3224117 w 12208193"/>
              <a:gd name="connsiteY8" fmla="*/ 541137 h 541137"/>
              <a:gd name="connsiteX9" fmla="*/ 723361 w 12208193"/>
              <a:gd name="connsiteY9" fmla="*/ 541137 h 541137"/>
              <a:gd name="connsiteX10" fmla="*/ 634048 w 12208193"/>
              <a:gd name="connsiteY10" fmla="*/ 450948 h 541137"/>
              <a:gd name="connsiteX11" fmla="*/ 634048 w 12208193"/>
              <a:gd name="connsiteY11" fmla="*/ 148848 h 541137"/>
              <a:gd name="connsiteX12" fmla="*/ 634048 w 12208193"/>
              <a:gd name="connsiteY12" fmla="*/ 89535 h 541137"/>
              <a:gd name="connsiteX13" fmla="*/ 0 w 12208193"/>
              <a:gd name="connsiteY13" fmla="*/ 89535 h 541137"/>
              <a:gd name="connsiteX0" fmla="*/ 12208193 w 12299633"/>
              <a:gd name="connsiteY0" fmla="*/ 0 h 541137"/>
              <a:gd name="connsiteX1" fmla="*/ 12208193 w 12299633"/>
              <a:gd name="connsiteY1" fmla="*/ 89535 h 541137"/>
              <a:gd name="connsiteX2" fmla="*/ 3313430 w 12299633"/>
              <a:gd name="connsiteY2" fmla="*/ 89535 h 541137"/>
              <a:gd name="connsiteX3" fmla="*/ 3313430 w 12299633"/>
              <a:gd name="connsiteY3" fmla="*/ 110095 h 541137"/>
              <a:gd name="connsiteX4" fmla="*/ 3313430 w 12299633"/>
              <a:gd name="connsiteY4" fmla="*/ 450948 h 541137"/>
              <a:gd name="connsiteX5" fmla="*/ 3224117 w 12299633"/>
              <a:gd name="connsiteY5" fmla="*/ 541137 h 541137"/>
              <a:gd name="connsiteX6" fmla="*/ 723361 w 12299633"/>
              <a:gd name="connsiteY6" fmla="*/ 541137 h 541137"/>
              <a:gd name="connsiteX7" fmla="*/ 634048 w 12299633"/>
              <a:gd name="connsiteY7" fmla="*/ 450948 h 541137"/>
              <a:gd name="connsiteX8" fmla="*/ 634048 w 12299633"/>
              <a:gd name="connsiteY8" fmla="*/ 148848 h 541137"/>
              <a:gd name="connsiteX9" fmla="*/ 634048 w 12299633"/>
              <a:gd name="connsiteY9" fmla="*/ 89535 h 541137"/>
              <a:gd name="connsiteX10" fmla="*/ 0 w 12299633"/>
              <a:gd name="connsiteY10" fmla="*/ 89535 h 541137"/>
              <a:gd name="connsiteX11" fmla="*/ 0 w 12299633"/>
              <a:gd name="connsiteY11" fmla="*/ 0 h 541137"/>
              <a:gd name="connsiteX12" fmla="*/ 634048 w 12299633"/>
              <a:gd name="connsiteY12" fmla="*/ 0 h 541137"/>
              <a:gd name="connsiteX13" fmla="*/ 3313430 w 12299633"/>
              <a:gd name="connsiteY13" fmla="*/ 0 h 541137"/>
              <a:gd name="connsiteX14" fmla="*/ 12299633 w 12299633"/>
              <a:gd name="connsiteY14" fmla="*/ 91440 h 541137"/>
              <a:gd name="connsiteX0" fmla="*/ 12208193 w 12208193"/>
              <a:gd name="connsiteY0" fmla="*/ 0 h 541137"/>
              <a:gd name="connsiteX1" fmla="*/ 12208193 w 12208193"/>
              <a:gd name="connsiteY1" fmla="*/ 89535 h 541137"/>
              <a:gd name="connsiteX2" fmla="*/ 3313430 w 12208193"/>
              <a:gd name="connsiteY2" fmla="*/ 89535 h 541137"/>
              <a:gd name="connsiteX3" fmla="*/ 3313430 w 12208193"/>
              <a:gd name="connsiteY3" fmla="*/ 110095 h 541137"/>
              <a:gd name="connsiteX4" fmla="*/ 3313430 w 12208193"/>
              <a:gd name="connsiteY4" fmla="*/ 450948 h 541137"/>
              <a:gd name="connsiteX5" fmla="*/ 3224117 w 12208193"/>
              <a:gd name="connsiteY5" fmla="*/ 541137 h 541137"/>
              <a:gd name="connsiteX6" fmla="*/ 723361 w 12208193"/>
              <a:gd name="connsiteY6" fmla="*/ 541137 h 541137"/>
              <a:gd name="connsiteX7" fmla="*/ 634048 w 12208193"/>
              <a:gd name="connsiteY7" fmla="*/ 450948 h 541137"/>
              <a:gd name="connsiteX8" fmla="*/ 634048 w 12208193"/>
              <a:gd name="connsiteY8" fmla="*/ 148848 h 541137"/>
              <a:gd name="connsiteX9" fmla="*/ 634048 w 12208193"/>
              <a:gd name="connsiteY9" fmla="*/ 89535 h 541137"/>
              <a:gd name="connsiteX10" fmla="*/ 0 w 12208193"/>
              <a:gd name="connsiteY10" fmla="*/ 89535 h 541137"/>
              <a:gd name="connsiteX11" fmla="*/ 0 w 12208193"/>
              <a:gd name="connsiteY11" fmla="*/ 0 h 541137"/>
              <a:gd name="connsiteX12" fmla="*/ 634048 w 12208193"/>
              <a:gd name="connsiteY12" fmla="*/ 0 h 541137"/>
              <a:gd name="connsiteX13" fmla="*/ 3313430 w 12208193"/>
              <a:gd name="connsiteY13" fmla="*/ 0 h 541137"/>
              <a:gd name="connsiteX0" fmla="*/ 12208193 w 12208193"/>
              <a:gd name="connsiteY0" fmla="*/ 89535 h 541137"/>
              <a:gd name="connsiteX1" fmla="*/ 3313430 w 12208193"/>
              <a:gd name="connsiteY1" fmla="*/ 89535 h 541137"/>
              <a:gd name="connsiteX2" fmla="*/ 3313430 w 12208193"/>
              <a:gd name="connsiteY2" fmla="*/ 110095 h 541137"/>
              <a:gd name="connsiteX3" fmla="*/ 3313430 w 12208193"/>
              <a:gd name="connsiteY3" fmla="*/ 450948 h 541137"/>
              <a:gd name="connsiteX4" fmla="*/ 3224117 w 12208193"/>
              <a:gd name="connsiteY4" fmla="*/ 541137 h 541137"/>
              <a:gd name="connsiteX5" fmla="*/ 723361 w 12208193"/>
              <a:gd name="connsiteY5" fmla="*/ 541137 h 541137"/>
              <a:gd name="connsiteX6" fmla="*/ 634048 w 12208193"/>
              <a:gd name="connsiteY6" fmla="*/ 450948 h 541137"/>
              <a:gd name="connsiteX7" fmla="*/ 634048 w 12208193"/>
              <a:gd name="connsiteY7" fmla="*/ 148848 h 541137"/>
              <a:gd name="connsiteX8" fmla="*/ 634048 w 12208193"/>
              <a:gd name="connsiteY8" fmla="*/ 89535 h 541137"/>
              <a:gd name="connsiteX9" fmla="*/ 0 w 12208193"/>
              <a:gd name="connsiteY9" fmla="*/ 89535 h 541137"/>
              <a:gd name="connsiteX10" fmla="*/ 0 w 12208193"/>
              <a:gd name="connsiteY10" fmla="*/ 0 h 541137"/>
              <a:gd name="connsiteX11" fmla="*/ 634048 w 12208193"/>
              <a:gd name="connsiteY11" fmla="*/ 0 h 541137"/>
              <a:gd name="connsiteX12" fmla="*/ 3313430 w 12208193"/>
              <a:gd name="connsiteY12" fmla="*/ 0 h 541137"/>
              <a:gd name="connsiteX0" fmla="*/ 12208193 w 12208193"/>
              <a:gd name="connsiteY0" fmla="*/ 89535 h 541137"/>
              <a:gd name="connsiteX1" fmla="*/ 3313430 w 12208193"/>
              <a:gd name="connsiteY1" fmla="*/ 89535 h 541137"/>
              <a:gd name="connsiteX2" fmla="*/ 3313430 w 12208193"/>
              <a:gd name="connsiteY2" fmla="*/ 110095 h 541137"/>
              <a:gd name="connsiteX3" fmla="*/ 3313430 w 12208193"/>
              <a:gd name="connsiteY3" fmla="*/ 450948 h 541137"/>
              <a:gd name="connsiteX4" fmla="*/ 3224117 w 12208193"/>
              <a:gd name="connsiteY4" fmla="*/ 541137 h 541137"/>
              <a:gd name="connsiteX5" fmla="*/ 723361 w 12208193"/>
              <a:gd name="connsiteY5" fmla="*/ 541137 h 541137"/>
              <a:gd name="connsiteX6" fmla="*/ 634048 w 12208193"/>
              <a:gd name="connsiteY6" fmla="*/ 450948 h 541137"/>
              <a:gd name="connsiteX7" fmla="*/ 634048 w 12208193"/>
              <a:gd name="connsiteY7" fmla="*/ 148848 h 541137"/>
              <a:gd name="connsiteX8" fmla="*/ 634048 w 12208193"/>
              <a:gd name="connsiteY8" fmla="*/ 89535 h 541137"/>
              <a:gd name="connsiteX9" fmla="*/ 0 w 12208193"/>
              <a:gd name="connsiteY9" fmla="*/ 89535 h 541137"/>
              <a:gd name="connsiteX10" fmla="*/ 634048 w 12208193"/>
              <a:gd name="connsiteY10" fmla="*/ 0 h 541137"/>
              <a:gd name="connsiteX11" fmla="*/ 3313430 w 12208193"/>
              <a:gd name="connsiteY11" fmla="*/ 0 h 541137"/>
              <a:gd name="connsiteX0" fmla="*/ 12208193 w 12208193"/>
              <a:gd name="connsiteY0" fmla="*/ 89535 h 541137"/>
              <a:gd name="connsiteX1" fmla="*/ 3313430 w 12208193"/>
              <a:gd name="connsiteY1" fmla="*/ 89535 h 541137"/>
              <a:gd name="connsiteX2" fmla="*/ 3313430 w 12208193"/>
              <a:gd name="connsiteY2" fmla="*/ 110095 h 541137"/>
              <a:gd name="connsiteX3" fmla="*/ 3313430 w 12208193"/>
              <a:gd name="connsiteY3" fmla="*/ 450948 h 541137"/>
              <a:gd name="connsiteX4" fmla="*/ 3224117 w 12208193"/>
              <a:gd name="connsiteY4" fmla="*/ 541137 h 541137"/>
              <a:gd name="connsiteX5" fmla="*/ 723361 w 12208193"/>
              <a:gd name="connsiteY5" fmla="*/ 541137 h 541137"/>
              <a:gd name="connsiteX6" fmla="*/ 634048 w 12208193"/>
              <a:gd name="connsiteY6" fmla="*/ 450948 h 541137"/>
              <a:gd name="connsiteX7" fmla="*/ 634048 w 12208193"/>
              <a:gd name="connsiteY7" fmla="*/ 148848 h 541137"/>
              <a:gd name="connsiteX8" fmla="*/ 634048 w 12208193"/>
              <a:gd name="connsiteY8" fmla="*/ 89535 h 541137"/>
              <a:gd name="connsiteX9" fmla="*/ 0 w 12208193"/>
              <a:gd name="connsiteY9" fmla="*/ 89535 h 541137"/>
              <a:gd name="connsiteX10" fmla="*/ 634048 w 12208193"/>
              <a:gd name="connsiteY10" fmla="*/ 0 h 541137"/>
              <a:gd name="connsiteX0" fmla="*/ 12208193 w 12208193"/>
              <a:gd name="connsiteY0" fmla="*/ 0 h 451602"/>
              <a:gd name="connsiteX1" fmla="*/ 3313430 w 12208193"/>
              <a:gd name="connsiteY1" fmla="*/ 0 h 451602"/>
              <a:gd name="connsiteX2" fmla="*/ 3313430 w 12208193"/>
              <a:gd name="connsiteY2" fmla="*/ 20560 h 451602"/>
              <a:gd name="connsiteX3" fmla="*/ 3313430 w 12208193"/>
              <a:gd name="connsiteY3" fmla="*/ 361413 h 451602"/>
              <a:gd name="connsiteX4" fmla="*/ 3224117 w 12208193"/>
              <a:gd name="connsiteY4" fmla="*/ 451602 h 451602"/>
              <a:gd name="connsiteX5" fmla="*/ 723361 w 12208193"/>
              <a:gd name="connsiteY5" fmla="*/ 451602 h 451602"/>
              <a:gd name="connsiteX6" fmla="*/ 634048 w 12208193"/>
              <a:gd name="connsiteY6" fmla="*/ 361413 h 451602"/>
              <a:gd name="connsiteX7" fmla="*/ 634048 w 12208193"/>
              <a:gd name="connsiteY7" fmla="*/ 59313 h 451602"/>
              <a:gd name="connsiteX8" fmla="*/ 634048 w 12208193"/>
              <a:gd name="connsiteY8" fmla="*/ 0 h 451602"/>
              <a:gd name="connsiteX9" fmla="*/ 0 w 12208193"/>
              <a:gd name="connsiteY9" fmla="*/ 0 h 451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8193" h="451602">
                <a:moveTo>
                  <a:pt x="12208193" y="0"/>
                </a:moveTo>
                <a:lnTo>
                  <a:pt x="3313430" y="0"/>
                </a:lnTo>
                <a:lnTo>
                  <a:pt x="3313430" y="20560"/>
                </a:lnTo>
                <a:lnTo>
                  <a:pt x="3313430" y="361413"/>
                </a:lnTo>
                <a:cubicBezTo>
                  <a:pt x="3313430" y="411017"/>
                  <a:pt x="3273240" y="451602"/>
                  <a:pt x="3224117" y="451602"/>
                </a:cubicBezTo>
                <a:lnTo>
                  <a:pt x="723361" y="451602"/>
                </a:lnTo>
                <a:cubicBezTo>
                  <a:pt x="674239" y="451602"/>
                  <a:pt x="634048" y="411017"/>
                  <a:pt x="634048" y="361413"/>
                </a:cubicBezTo>
                <a:lnTo>
                  <a:pt x="634048" y="59313"/>
                </a:lnTo>
                <a:lnTo>
                  <a:pt x="634048" y="0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36EB783-5DE8-430C-83A1-94B6F87066D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titel van de presentatie</a:t>
            </a:r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:a16="http://schemas.microsoft.com/office/drawing/2014/main" id="{A0884546-8085-4AC6-8FC5-4EB35601B61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838960" y="1881187"/>
            <a:ext cx="8514080" cy="3348037"/>
          </a:xfrm>
        </p:spPr>
        <p:txBody>
          <a:bodyPr>
            <a:normAutofit/>
          </a:bodyPr>
          <a:lstStyle>
            <a:lvl1pPr marL="0" indent="0">
              <a:lnSpc>
                <a:spcPct val="105000"/>
              </a:lnSpc>
              <a:buNone/>
              <a:defRPr sz="3300" b="1" spc="7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“Quote”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CF0F3594-C850-492C-B13F-9675E75E00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68" y="5085047"/>
            <a:ext cx="12166863" cy="177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1882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94" userDrawn="1">
          <p15:clr>
            <a:srgbClr val="FBAE40"/>
          </p15:clr>
        </p15:guide>
        <p15:guide id="2" orient="horz" pos="1185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en afbeelding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FF6A2195-6A7A-494A-86AD-D06126838735}"/>
              </a:ext>
            </a:extLst>
          </p:cNvPr>
          <p:cNvSpPr/>
          <p:nvPr userDrawn="1"/>
        </p:nvSpPr>
        <p:spPr>
          <a:xfrm>
            <a:off x="-10160" y="89535"/>
            <a:ext cx="12208193" cy="451602"/>
          </a:xfrm>
          <a:custGeom>
            <a:avLst/>
            <a:gdLst>
              <a:gd name="connsiteX0" fmla="*/ 0 w 12208193"/>
              <a:gd name="connsiteY0" fmla="*/ 0 h 541137"/>
              <a:gd name="connsiteX1" fmla="*/ 634048 w 12208193"/>
              <a:gd name="connsiteY1" fmla="*/ 0 h 541137"/>
              <a:gd name="connsiteX2" fmla="*/ 3313430 w 12208193"/>
              <a:gd name="connsiteY2" fmla="*/ 0 h 541137"/>
              <a:gd name="connsiteX3" fmla="*/ 12208193 w 12208193"/>
              <a:gd name="connsiteY3" fmla="*/ 0 h 541137"/>
              <a:gd name="connsiteX4" fmla="*/ 12208193 w 12208193"/>
              <a:gd name="connsiteY4" fmla="*/ 89535 h 541137"/>
              <a:gd name="connsiteX5" fmla="*/ 3313430 w 12208193"/>
              <a:gd name="connsiteY5" fmla="*/ 89535 h 541137"/>
              <a:gd name="connsiteX6" fmla="*/ 3313430 w 12208193"/>
              <a:gd name="connsiteY6" fmla="*/ 110095 h 541137"/>
              <a:gd name="connsiteX7" fmla="*/ 3313430 w 12208193"/>
              <a:gd name="connsiteY7" fmla="*/ 450948 h 541137"/>
              <a:gd name="connsiteX8" fmla="*/ 3224117 w 12208193"/>
              <a:gd name="connsiteY8" fmla="*/ 541137 h 541137"/>
              <a:gd name="connsiteX9" fmla="*/ 723361 w 12208193"/>
              <a:gd name="connsiteY9" fmla="*/ 541137 h 541137"/>
              <a:gd name="connsiteX10" fmla="*/ 634048 w 12208193"/>
              <a:gd name="connsiteY10" fmla="*/ 450948 h 541137"/>
              <a:gd name="connsiteX11" fmla="*/ 634048 w 12208193"/>
              <a:gd name="connsiteY11" fmla="*/ 148848 h 541137"/>
              <a:gd name="connsiteX12" fmla="*/ 634048 w 12208193"/>
              <a:gd name="connsiteY12" fmla="*/ 89535 h 541137"/>
              <a:gd name="connsiteX13" fmla="*/ 0 w 12208193"/>
              <a:gd name="connsiteY13" fmla="*/ 89535 h 541137"/>
              <a:gd name="connsiteX0" fmla="*/ 12208193 w 12299633"/>
              <a:gd name="connsiteY0" fmla="*/ 0 h 541137"/>
              <a:gd name="connsiteX1" fmla="*/ 12208193 w 12299633"/>
              <a:gd name="connsiteY1" fmla="*/ 89535 h 541137"/>
              <a:gd name="connsiteX2" fmla="*/ 3313430 w 12299633"/>
              <a:gd name="connsiteY2" fmla="*/ 89535 h 541137"/>
              <a:gd name="connsiteX3" fmla="*/ 3313430 w 12299633"/>
              <a:gd name="connsiteY3" fmla="*/ 110095 h 541137"/>
              <a:gd name="connsiteX4" fmla="*/ 3313430 w 12299633"/>
              <a:gd name="connsiteY4" fmla="*/ 450948 h 541137"/>
              <a:gd name="connsiteX5" fmla="*/ 3224117 w 12299633"/>
              <a:gd name="connsiteY5" fmla="*/ 541137 h 541137"/>
              <a:gd name="connsiteX6" fmla="*/ 723361 w 12299633"/>
              <a:gd name="connsiteY6" fmla="*/ 541137 h 541137"/>
              <a:gd name="connsiteX7" fmla="*/ 634048 w 12299633"/>
              <a:gd name="connsiteY7" fmla="*/ 450948 h 541137"/>
              <a:gd name="connsiteX8" fmla="*/ 634048 w 12299633"/>
              <a:gd name="connsiteY8" fmla="*/ 148848 h 541137"/>
              <a:gd name="connsiteX9" fmla="*/ 634048 w 12299633"/>
              <a:gd name="connsiteY9" fmla="*/ 89535 h 541137"/>
              <a:gd name="connsiteX10" fmla="*/ 0 w 12299633"/>
              <a:gd name="connsiteY10" fmla="*/ 89535 h 541137"/>
              <a:gd name="connsiteX11" fmla="*/ 0 w 12299633"/>
              <a:gd name="connsiteY11" fmla="*/ 0 h 541137"/>
              <a:gd name="connsiteX12" fmla="*/ 634048 w 12299633"/>
              <a:gd name="connsiteY12" fmla="*/ 0 h 541137"/>
              <a:gd name="connsiteX13" fmla="*/ 3313430 w 12299633"/>
              <a:gd name="connsiteY13" fmla="*/ 0 h 541137"/>
              <a:gd name="connsiteX14" fmla="*/ 12299633 w 12299633"/>
              <a:gd name="connsiteY14" fmla="*/ 91440 h 541137"/>
              <a:gd name="connsiteX0" fmla="*/ 12208193 w 12208193"/>
              <a:gd name="connsiteY0" fmla="*/ 0 h 541137"/>
              <a:gd name="connsiteX1" fmla="*/ 12208193 w 12208193"/>
              <a:gd name="connsiteY1" fmla="*/ 89535 h 541137"/>
              <a:gd name="connsiteX2" fmla="*/ 3313430 w 12208193"/>
              <a:gd name="connsiteY2" fmla="*/ 89535 h 541137"/>
              <a:gd name="connsiteX3" fmla="*/ 3313430 w 12208193"/>
              <a:gd name="connsiteY3" fmla="*/ 110095 h 541137"/>
              <a:gd name="connsiteX4" fmla="*/ 3313430 w 12208193"/>
              <a:gd name="connsiteY4" fmla="*/ 450948 h 541137"/>
              <a:gd name="connsiteX5" fmla="*/ 3224117 w 12208193"/>
              <a:gd name="connsiteY5" fmla="*/ 541137 h 541137"/>
              <a:gd name="connsiteX6" fmla="*/ 723361 w 12208193"/>
              <a:gd name="connsiteY6" fmla="*/ 541137 h 541137"/>
              <a:gd name="connsiteX7" fmla="*/ 634048 w 12208193"/>
              <a:gd name="connsiteY7" fmla="*/ 450948 h 541137"/>
              <a:gd name="connsiteX8" fmla="*/ 634048 w 12208193"/>
              <a:gd name="connsiteY8" fmla="*/ 148848 h 541137"/>
              <a:gd name="connsiteX9" fmla="*/ 634048 w 12208193"/>
              <a:gd name="connsiteY9" fmla="*/ 89535 h 541137"/>
              <a:gd name="connsiteX10" fmla="*/ 0 w 12208193"/>
              <a:gd name="connsiteY10" fmla="*/ 89535 h 541137"/>
              <a:gd name="connsiteX11" fmla="*/ 0 w 12208193"/>
              <a:gd name="connsiteY11" fmla="*/ 0 h 541137"/>
              <a:gd name="connsiteX12" fmla="*/ 634048 w 12208193"/>
              <a:gd name="connsiteY12" fmla="*/ 0 h 541137"/>
              <a:gd name="connsiteX13" fmla="*/ 3313430 w 12208193"/>
              <a:gd name="connsiteY13" fmla="*/ 0 h 541137"/>
              <a:gd name="connsiteX0" fmla="*/ 12208193 w 12208193"/>
              <a:gd name="connsiteY0" fmla="*/ 89535 h 541137"/>
              <a:gd name="connsiteX1" fmla="*/ 3313430 w 12208193"/>
              <a:gd name="connsiteY1" fmla="*/ 89535 h 541137"/>
              <a:gd name="connsiteX2" fmla="*/ 3313430 w 12208193"/>
              <a:gd name="connsiteY2" fmla="*/ 110095 h 541137"/>
              <a:gd name="connsiteX3" fmla="*/ 3313430 w 12208193"/>
              <a:gd name="connsiteY3" fmla="*/ 450948 h 541137"/>
              <a:gd name="connsiteX4" fmla="*/ 3224117 w 12208193"/>
              <a:gd name="connsiteY4" fmla="*/ 541137 h 541137"/>
              <a:gd name="connsiteX5" fmla="*/ 723361 w 12208193"/>
              <a:gd name="connsiteY5" fmla="*/ 541137 h 541137"/>
              <a:gd name="connsiteX6" fmla="*/ 634048 w 12208193"/>
              <a:gd name="connsiteY6" fmla="*/ 450948 h 541137"/>
              <a:gd name="connsiteX7" fmla="*/ 634048 w 12208193"/>
              <a:gd name="connsiteY7" fmla="*/ 148848 h 541137"/>
              <a:gd name="connsiteX8" fmla="*/ 634048 w 12208193"/>
              <a:gd name="connsiteY8" fmla="*/ 89535 h 541137"/>
              <a:gd name="connsiteX9" fmla="*/ 0 w 12208193"/>
              <a:gd name="connsiteY9" fmla="*/ 89535 h 541137"/>
              <a:gd name="connsiteX10" fmla="*/ 0 w 12208193"/>
              <a:gd name="connsiteY10" fmla="*/ 0 h 541137"/>
              <a:gd name="connsiteX11" fmla="*/ 634048 w 12208193"/>
              <a:gd name="connsiteY11" fmla="*/ 0 h 541137"/>
              <a:gd name="connsiteX12" fmla="*/ 3313430 w 12208193"/>
              <a:gd name="connsiteY12" fmla="*/ 0 h 541137"/>
              <a:gd name="connsiteX0" fmla="*/ 12208193 w 12208193"/>
              <a:gd name="connsiteY0" fmla="*/ 89535 h 541137"/>
              <a:gd name="connsiteX1" fmla="*/ 3313430 w 12208193"/>
              <a:gd name="connsiteY1" fmla="*/ 89535 h 541137"/>
              <a:gd name="connsiteX2" fmla="*/ 3313430 w 12208193"/>
              <a:gd name="connsiteY2" fmla="*/ 110095 h 541137"/>
              <a:gd name="connsiteX3" fmla="*/ 3313430 w 12208193"/>
              <a:gd name="connsiteY3" fmla="*/ 450948 h 541137"/>
              <a:gd name="connsiteX4" fmla="*/ 3224117 w 12208193"/>
              <a:gd name="connsiteY4" fmla="*/ 541137 h 541137"/>
              <a:gd name="connsiteX5" fmla="*/ 723361 w 12208193"/>
              <a:gd name="connsiteY5" fmla="*/ 541137 h 541137"/>
              <a:gd name="connsiteX6" fmla="*/ 634048 w 12208193"/>
              <a:gd name="connsiteY6" fmla="*/ 450948 h 541137"/>
              <a:gd name="connsiteX7" fmla="*/ 634048 w 12208193"/>
              <a:gd name="connsiteY7" fmla="*/ 148848 h 541137"/>
              <a:gd name="connsiteX8" fmla="*/ 634048 w 12208193"/>
              <a:gd name="connsiteY8" fmla="*/ 89535 h 541137"/>
              <a:gd name="connsiteX9" fmla="*/ 0 w 12208193"/>
              <a:gd name="connsiteY9" fmla="*/ 89535 h 541137"/>
              <a:gd name="connsiteX10" fmla="*/ 634048 w 12208193"/>
              <a:gd name="connsiteY10" fmla="*/ 0 h 541137"/>
              <a:gd name="connsiteX11" fmla="*/ 3313430 w 12208193"/>
              <a:gd name="connsiteY11" fmla="*/ 0 h 541137"/>
              <a:gd name="connsiteX0" fmla="*/ 12208193 w 12208193"/>
              <a:gd name="connsiteY0" fmla="*/ 89535 h 541137"/>
              <a:gd name="connsiteX1" fmla="*/ 3313430 w 12208193"/>
              <a:gd name="connsiteY1" fmla="*/ 89535 h 541137"/>
              <a:gd name="connsiteX2" fmla="*/ 3313430 w 12208193"/>
              <a:gd name="connsiteY2" fmla="*/ 110095 h 541137"/>
              <a:gd name="connsiteX3" fmla="*/ 3313430 w 12208193"/>
              <a:gd name="connsiteY3" fmla="*/ 450948 h 541137"/>
              <a:gd name="connsiteX4" fmla="*/ 3224117 w 12208193"/>
              <a:gd name="connsiteY4" fmla="*/ 541137 h 541137"/>
              <a:gd name="connsiteX5" fmla="*/ 723361 w 12208193"/>
              <a:gd name="connsiteY5" fmla="*/ 541137 h 541137"/>
              <a:gd name="connsiteX6" fmla="*/ 634048 w 12208193"/>
              <a:gd name="connsiteY6" fmla="*/ 450948 h 541137"/>
              <a:gd name="connsiteX7" fmla="*/ 634048 w 12208193"/>
              <a:gd name="connsiteY7" fmla="*/ 148848 h 541137"/>
              <a:gd name="connsiteX8" fmla="*/ 634048 w 12208193"/>
              <a:gd name="connsiteY8" fmla="*/ 89535 h 541137"/>
              <a:gd name="connsiteX9" fmla="*/ 0 w 12208193"/>
              <a:gd name="connsiteY9" fmla="*/ 89535 h 541137"/>
              <a:gd name="connsiteX10" fmla="*/ 634048 w 12208193"/>
              <a:gd name="connsiteY10" fmla="*/ 0 h 541137"/>
              <a:gd name="connsiteX0" fmla="*/ 12208193 w 12208193"/>
              <a:gd name="connsiteY0" fmla="*/ 0 h 451602"/>
              <a:gd name="connsiteX1" fmla="*/ 3313430 w 12208193"/>
              <a:gd name="connsiteY1" fmla="*/ 0 h 451602"/>
              <a:gd name="connsiteX2" fmla="*/ 3313430 w 12208193"/>
              <a:gd name="connsiteY2" fmla="*/ 20560 h 451602"/>
              <a:gd name="connsiteX3" fmla="*/ 3313430 w 12208193"/>
              <a:gd name="connsiteY3" fmla="*/ 361413 h 451602"/>
              <a:gd name="connsiteX4" fmla="*/ 3224117 w 12208193"/>
              <a:gd name="connsiteY4" fmla="*/ 451602 h 451602"/>
              <a:gd name="connsiteX5" fmla="*/ 723361 w 12208193"/>
              <a:gd name="connsiteY5" fmla="*/ 451602 h 451602"/>
              <a:gd name="connsiteX6" fmla="*/ 634048 w 12208193"/>
              <a:gd name="connsiteY6" fmla="*/ 361413 h 451602"/>
              <a:gd name="connsiteX7" fmla="*/ 634048 w 12208193"/>
              <a:gd name="connsiteY7" fmla="*/ 59313 h 451602"/>
              <a:gd name="connsiteX8" fmla="*/ 634048 w 12208193"/>
              <a:gd name="connsiteY8" fmla="*/ 0 h 451602"/>
              <a:gd name="connsiteX9" fmla="*/ 0 w 12208193"/>
              <a:gd name="connsiteY9" fmla="*/ 0 h 451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8193" h="451602">
                <a:moveTo>
                  <a:pt x="12208193" y="0"/>
                </a:moveTo>
                <a:lnTo>
                  <a:pt x="3313430" y="0"/>
                </a:lnTo>
                <a:lnTo>
                  <a:pt x="3313430" y="20560"/>
                </a:lnTo>
                <a:lnTo>
                  <a:pt x="3313430" y="361413"/>
                </a:lnTo>
                <a:cubicBezTo>
                  <a:pt x="3313430" y="411017"/>
                  <a:pt x="3273240" y="451602"/>
                  <a:pt x="3224117" y="451602"/>
                </a:cubicBezTo>
                <a:lnTo>
                  <a:pt x="723361" y="451602"/>
                </a:lnTo>
                <a:cubicBezTo>
                  <a:pt x="674239" y="451602"/>
                  <a:pt x="634048" y="411017"/>
                  <a:pt x="634048" y="361413"/>
                </a:cubicBezTo>
                <a:lnTo>
                  <a:pt x="634048" y="59313"/>
                </a:lnTo>
                <a:lnTo>
                  <a:pt x="634048" y="0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/>
          </a:p>
        </p:txBody>
      </p:sp>
      <p:sp>
        <p:nvSpPr>
          <p:cNvPr id="15" name="Tijdelijke aanduiding voor afbeelding 14">
            <a:extLst>
              <a:ext uri="{FF2B5EF4-FFF2-40B4-BE49-F238E27FC236}">
                <a16:creationId xmlns:a16="http://schemas.microsoft.com/office/drawing/2014/main" id="{24B1E4BF-0B34-4E8E-BF19-57315423A546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096000" y="1"/>
            <a:ext cx="6096000" cy="6858000"/>
          </a:xfrm>
          <a:custGeom>
            <a:avLst/>
            <a:gdLst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89536 h 4663441"/>
              <a:gd name="connsiteX3" fmla="*/ 12192000 w 12192000"/>
              <a:gd name="connsiteY3" fmla="*/ 660400 h 4663441"/>
              <a:gd name="connsiteX4" fmla="*/ 12192000 w 12192000"/>
              <a:gd name="connsiteY4" fmla="*/ 4663441 h 4663441"/>
              <a:gd name="connsiteX5" fmla="*/ 0 w 12192000"/>
              <a:gd name="connsiteY5" fmla="*/ 4663441 h 4663441"/>
              <a:gd name="connsiteX6" fmla="*/ 0 w 12192000"/>
              <a:gd name="connsiteY6" fmla="*/ 660400 h 4663441"/>
              <a:gd name="connsiteX7" fmla="*/ 0 w 12192000"/>
              <a:gd name="connsiteY7" fmla="*/ 89536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89536 h 4663441"/>
              <a:gd name="connsiteX3" fmla="*/ 12192000 w 12192000"/>
              <a:gd name="connsiteY3" fmla="*/ 660400 h 4663441"/>
              <a:gd name="connsiteX4" fmla="*/ 12192000 w 12192000"/>
              <a:gd name="connsiteY4" fmla="*/ 4663441 h 4663441"/>
              <a:gd name="connsiteX5" fmla="*/ 0 w 12192000"/>
              <a:gd name="connsiteY5" fmla="*/ 4663441 h 4663441"/>
              <a:gd name="connsiteX6" fmla="*/ 0 w 12192000"/>
              <a:gd name="connsiteY6" fmla="*/ 89536 h 4663441"/>
              <a:gd name="connsiteX7" fmla="*/ 0 w 12192000"/>
              <a:gd name="connsiteY7" fmla="*/ 0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89536 h 4663441"/>
              <a:gd name="connsiteX3" fmla="*/ 12192000 w 12192000"/>
              <a:gd name="connsiteY3" fmla="*/ 660400 h 4663441"/>
              <a:gd name="connsiteX4" fmla="*/ 12192000 w 12192000"/>
              <a:gd name="connsiteY4" fmla="*/ 4663441 h 4663441"/>
              <a:gd name="connsiteX5" fmla="*/ 0 w 12192000"/>
              <a:gd name="connsiteY5" fmla="*/ 4663441 h 4663441"/>
              <a:gd name="connsiteX6" fmla="*/ 0 w 12192000"/>
              <a:gd name="connsiteY6" fmla="*/ 0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660400 h 4663441"/>
              <a:gd name="connsiteX3" fmla="*/ 12192000 w 12192000"/>
              <a:gd name="connsiteY3" fmla="*/ 4663441 h 4663441"/>
              <a:gd name="connsiteX4" fmla="*/ 0 w 12192000"/>
              <a:gd name="connsiteY4" fmla="*/ 4663441 h 4663441"/>
              <a:gd name="connsiteX5" fmla="*/ 0 w 12192000"/>
              <a:gd name="connsiteY5" fmla="*/ 0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4663441 h 4663441"/>
              <a:gd name="connsiteX3" fmla="*/ 0 w 12192000"/>
              <a:gd name="connsiteY3" fmla="*/ 4663441 h 4663441"/>
              <a:gd name="connsiteX4" fmla="*/ 0 w 12192000"/>
              <a:gd name="connsiteY4" fmla="*/ 0 h 4663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4663441">
                <a:moveTo>
                  <a:pt x="0" y="0"/>
                </a:moveTo>
                <a:lnTo>
                  <a:pt x="12192000" y="0"/>
                </a:lnTo>
                <a:lnTo>
                  <a:pt x="12192000" y="4663441"/>
                </a:lnTo>
                <a:lnTo>
                  <a:pt x="0" y="46634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90000"/>
            </a:schemeClr>
          </a:solidFill>
        </p:spPr>
        <p:txBody>
          <a:bodyPr wrap="square" bIns="468000" anchor="ctr" anchorCtr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ICOON OM AFBEELDING IN TE VOEGEN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36EB783-5DE8-430C-83A1-94B6F87066D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nl-NL"/>
              <a:t>titel van de presentatie</a:t>
            </a:r>
          </a:p>
        </p:txBody>
      </p:sp>
      <p:sp>
        <p:nvSpPr>
          <p:cNvPr id="17" name="Tijdelijke aanduiding voor tekst 25">
            <a:extLst>
              <a:ext uri="{FF2B5EF4-FFF2-40B4-BE49-F238E27FC236}">
                <a16:creationId xmlns:a16="http://schemas.microsoft.com/office/drawing/2014/main" id="{00D2E496-02E2-4663-A167-7B3690B3E2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083200"/>
            <a:ext cx="12192000" cy="17748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buFont typeface="Arial" panose="020B0604020202020204" pitchFamily="34" charset="0"/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9016A85-3CC9-4010-881B-D2C3C6E3A1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83FFAF25-951C-4D24-A60E-827BDA81BA47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:a16="http://schemas.microsoft.com/office/drawing/2014/main" id="{A0884546-8085-4AC6-8FC5-4EB35601B61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888" y="1700530"/>
            <a:ext cx="4824000" cy="3566160"/>
          </a:xfrm>
        </p:spPr>
        <p:txBody>
          <a:bodyPr>
            <a:normAutofit/>
          </a:bodyPr>
          <a:lstStyle>
            <a:lvl1pPr marL="0" indent="0">
              <a:lnSpc>
                <a:spcPct val="112000"/>
              </a:lnSpc>
              <a:buNone/>
              <a:defRPr sz="2600" b="1" spc="7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“Quote”</a:t>
            </a:r>
          </a:p>
        </p:txBody>
      </p:sp>
      <p:sp>
        <p:nvSpPr>
          <p:cNvPr id="12" name="Tijdelijke aanduiding voor tekst 3">
            <a:extLst>
              <a:ext uri="{FF2B5EF4-FFF2-40B4-BE49-F238E27FC236}">
                <a16:creationId xmlns:a16="http://schemas.microsoft.com/office/drawing/2014/main" id="{1E61BEC9-14DA-4A1A-9DFB-B149C8DB986F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23888" y="5345938"/>
            <a:ext cx="4824000" cy="316946"/>
          </a:xfrm>
        </p:spPr>
        <p:txBody>
          <a:bodyPr>
            <a:spAutoFit/>
          </a:bodyPr>
          <a:lstStyle>
            <a:lvl1pPr marL="0" indent="0">
              <a:lnSpc>
                <a:spcPct val="112000"/>
              </a:lnSpc>
              <a:buNone/>
              <a:defRPr sz="2000" b="0" spc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Naam</a:t>
            </a:r>
          </a:p>
        </p:txBody>
      </p:sp>
    </p:spTree>
    <p:extLst>
      <p:ext uri="{BB962C8B-B14F-4D97-AF65-F5344CB8AC3E}">
        <p14:creationId xmlns:p14="http://schemas.microsoft.com/office/powerpoint/2010/main" val="25359237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en afbeelding - roo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FF6A2195-6A7A-494A-86AD-D06126838735}"/>
              </a:ext>
            </a:extLst>
          </p:cNvPr>
          <p:cNvSpPr/>
          <p:nvPr userDrawn="1"/>
        </p:nvSpPr>
        <p:spPr>
          <a:xfrm>
            <a:off x="-10160" y="89535"/>
            <a:ext cx="12208193" cy="451602"/>
          </a:xfrm>
          <a:custGeom>
            <a:avLst/>
            <a:gdLst>
              <a:gd name="connsiteX0" fmla="*/ 0 w 12208193"/>
              <a:gd name="connsiteY0" fmla="*/ 0 h 541137"/>
              <a:gd name="connsiteX1" fmla="*/ 634048 w 12208193"/>
              <a:gd name="connsiteY1" fmla="*/ 0 h 541137"/>
              <a:gd name="connsiteX2" fmla="*/ 3313430 w 12208193"/>
              <a:gd name="connsiteY2" fmla="*/ 0 h 541137"/>
              <a:gd name="connsiteX3" fmla="*/ 12208193 w 12208193"/>
              <a:gd name="connsiteY3" fmla="*/ 0 h 541137"/>
              <a:gd name="connsiteX4" fmla="*/ 12208193 w 12208193"/>
              <a:gd name="connsiteY4" fmla="*/ 89535 h 541137"/>
              <a:gd name="connsiteX5" fmla="*/ 3313430 w 12208193"/>
              <a:gd name="connsiteY5" fmla="*/ 89535 h 541137"/>
              <a:gd name="connsiteX6" fmla="*/ 3313430 w 12208193"/>
              <a:gd name="connsiteY6" fmla="*/ 110095 h 541137"/>
              <a:gd name="connsiteX7" fmla="*/ 3313430 w 12208193"/>
              <a:gd name="connsiteY7" fmla="*/ 450948 h 541137"/>
              <a:gd name="connsiteX8" fmla="*/ 3224117 w 12208193"/>
              <a:gd name="connsiteY8" fmla="*/ 541137 h 541137"/>
              <a:gd name="connsiteX9" fmla="*/ 723361 w 12208193"/>
              <a:gd name="connsiteY9" fmla="*/ 541137 h 541137"/>
              <a:gd name="connsiteX10" fmla="*/ 634048 w 12208193"/>
              <a:gd name="connsiteY10" fmla="*/ 450948 h 541137"/>
              <a:gd name="connsiteX11" fmla="*/ 634048 w 12208193"/>
              <a:gd name="connsiteY11" fmla="*/ 148848 h 541137"/>
              <a:gd name="connsiteX12" fmla="*/ 634048 w 12208193"/>
              <a:gd name="connsiteY12" fmla="*/ 89535 h 541137"/>
              <a:gd name="connsiteX13" fmla="*/ 0 w 12208193"/>
              <a:gd name="connsiteY13" fmla="*/ 89535 h 541137"/>
              <a:gd name="connsiteX0" fmla="*/ 12208193 w 12299633"/>
              <a:gd name="connsiteY0" fmla="*/ 0 h 541137"/>
              <a:gd name="connsiteX1" fmla="*/ 12208193 w 12299633"/>
              <a:gd name="connsiteY1" fmla="*/ 89535 h 541137"/>
              <a:gd name="connsiteX2" fmla="*/ 3313430 w 12299633"/>
              <a:gd name="connsiteY2" fmla="*/ 89535 h 541137"/>
              <a:gd name="connsiteX3" fmla="*/ 3313430 w 12299633"/>
              <a:gd name="connsiteY3" fmla="*/ 110095 h 541137"/>
              <a:gd name="connsiteX4" fmla="*/ 3313430 w 12299633"/>
              <a:gd name="connsiteY4" fmla="*/ 450948 h 541137"/>
              <a:gd name="connsiteX5" fmla="*/ 3224117 w 12299633"/>
              <a:gd name="connsiteY5" fmla="*/ 541137 h 541137"/>
              <a:gd name="connsiteX6" fmla="*/ 723361 w 12299633"/>
              <a:gd name="connsiteY6" fmla="*/ 541137 h 541137"/>
              <a:gd name="connsiteX7" fmla="*/ 634048 w 12299633"/>
              <a:gd name="connsiteY7" fmla="*/ 450948 h 541137"/>
              <a:gd name="connsiteX8" fmla="*/ 634048 w 12299633"/>
              <a:gd name="connsiteY8" fmla="*/ 148848 h 541137"/>
              <a:gd name="connsiteX9" fmla="*/ 634048 w 12299633"/>
              <a:gd name="connsiteY9" fmla="*/ 89535 h 541137"/>
              <a:gd name="connsiteX10" fmla="*/ 0 w 12299633"/>
              <a:gd name="connsiteY10" fmla="*/ 89535 h 541137"/>
              <a:gd name="connsiteX11" fmla="*/ 0 w 12299633"/>
              <a:gd name="connsiteY11" fmla="*/ 0 h 541137"/>
              <a:gd name="connsiteX12" fmla="*/ 634048 w 12299633"/>
              <a:gd name="connsiteY12" fmla="*/ 0 h 541137"/>
              <a:gd name="connsiteX13" fmla="*/ 3313430 w 12299633"/>
              <a:gd name="connsiteY13" fmla="*/ 0 h 541137"/>
              <a:gd name="connsiteX14" fmla="*/ 12299633 w 12299633"/>
              <a:gd name="connsiteY14" fmla="*/ 91440 h 541137"/>
              <a:gd name="connsiteX0" fmla="*/ 12208193 w 12208193"/>
              <a:gd name="connsiteY0" fmla="*/ 0 h 541137"/>
              <a:gd name="connsiteX1" fmla="*/ 12208193 w 12208193"/>
              <a:gd name="connsiteY1" fmla="*/ 89535 h 541137"/>
              <a:gd name="connsiteX2" fmla="*/ 3313430 w 12208193"/>
              <a:gd name="connsiteY2" fmla="*/ 89535 h 541137"/>
              <a:gd name="connsiteX3" fmla="*/ 3313430 w 12208193"/>
              <a:gd name="connsiteY3" fmla="*/ 110095 h 541137"/>
              <a:gd name="connsiteX4" fmla="*/ 3313430 w 12208193"/>
              <a:gd name="connsiteY4" fmla="*/ 450948 h 541137"/>
              <a:gd name="connsiteX5" fmla="*/ 3224117 w 12208193"/>
              <a:gd name="connsiteY5" fmla="*/ 541137 h 541137"/>
              <a:gd name="connsiteX6" fmla="*/ 723361 w 12208193"/>
              <a:gd name="connsiteY6" fmla="*/ 541137 h 541137"/>
              <a:gd name="connsiteX7" fmla="*/ 634048 w 12208193"/>
              <a:gd name="connsiteY7" fmla="*/ 450948 h 541137"/>
              <a:gd name="connsiteX8" fmla="*/ 634048 w 12208193"/>
              <a:gd name="connsiteY8" fmla="*/ 148848 h 541137"/>
              <a:gd name="connsiteX9" fmla="*/ 634048 w 12208193"/>
              <a:gd name="connsiteY9" fmla="*/ 89535 h 541137"/>
              <a:gd name="connsiteX10" fmla="*/ 0 w 12208193"/>
              <a:gd name="connsiteY10" fmla="*/ 89535 h 541137"/>
              <a:gd name="connsiteX11" fmla="*/ 0 w 12208193"/>
              <a:gd name="connsiteY11" fmla="*/ 0 h 541137"/>
              <a:gd name="connsiteX12" fmla="*/ 634048 w 12208193"/>
              <a:gd name="connsiteY12" fmla="*/ 0 h 541137"/>
              <a:gd name="connsiteX13" fmla="*/ 3313430 w 12208193"/>
              <a:gd name="connsiteY13" fmla="*/ 0 h 541137"/>
              <a:gd name="connsiteX0" fmla="*/ 12208193 w 12208193"/>
              <a:gd name="connsiteY0" fmla="*/ 89535 h 541137"/>
              <a:gd name="connsiteX1" fmla="*/ 3313430 w 12208193"/>
              <a:gd name="connsiteY1" fmla="*/ 89535 h 541137"/>
              <a:gd name="connsiteX2" fmla="*/ 3313430 w 12208193"/>
              <a:gd name="connsiteY2" fmla="*/ 110095 h 541137"/>
              <a:gd name="connsiteX3" fmla="*/ 3313430 w 12208193"/>
              <a:gd name="connsiteY3" fmla="*/ 450948 h 541137"/>
              <a:gd name="connsiteX4" fmla="*/ 3224117 w 12208193"/>
              <a:gd name="connsiteY4" fmla="*/ 541137 h 541137"/>
              <a:gd name="connsiteX5" fmla="*/ 723361 w 12208193"/>
              <a:gd name="connsiteY5" fmla="*/ 541137 h 541137"/>
              <a:gd name="connsiteX6" fmla="*/ 634048 w 12208193"/>
              <a:gd name="connsiteY6" fmla="*/ 450948 h 541137"/>
              <a:gd name="connsiteX7" fmla="*/ 634048 w 12208193"/>
              <a:gd name="connsiteY7" fmla="*/ 148848 h 541137"/>
              <a:gd name="connsiteX8" fmla="*/ 634048 w 12208193"/>
              <a:gd name="connsiteY8" fmla="*/ 89535 h 541137"/>
              <a:gd name="connsiteX9" fmla="*/ 0 w 12208193"/>
              <a:gd name="connsiteY9" fmla="*/ 89535 h 541137"/>
              <a:gd name="connsiteX10" fmla="*/ 0 w 12208193"/>
              <a:gd name="connsiteY10" fmla="*/ 0 h 541137"/>
              <a:gd name="connsiteX11" fmla="*/ 634048 w 12208193"/>
              <a:gd name="connsiteY11" fmla="*/ 0 h 541137"/>
              <a:gd name="connsiteX12" fmla="*/ 3313430 w 12208193"/>
              <a:gd name="connsiteY12" fmla="*/ 0 h 541137"/>
              <a:gd name="connsiteX0" fmla="*/ 12208193 w 12208193"/>
              <a:gd name="connsiteY0" fmla="*/ 89535 h 541137"/>
              <a:gd name="connsiteX1" fmla="*/ 3313430 w 12208193"/>
              <a:gd name="connsiteY1" fmla="*/ 89535 h 541137"/>
              <a:gd name="connsiteX2" fmla="*/ 3313430 w 12208193"/>
              <a:gd name="connsiteY2" fmla="*/ 110095 h 541137"/>
              <a:gd name="connsiteX3" fmla="*/ 3313430 w 12208193"/>
              <a:gd name="connsiteY3" fmla="*/ 450948 h 541137"/>
              <a:gd name="connsiteX4" fmla="*/ 3224117 w 12208193"/>
              <a:gd name="connsiteY4" fmla="*/ 541137 h 541137"/>
              <a:gd name="connsiteX5" fmla="*/ 723361 w 12208193"/>
              <a:gd name="connsiteY5" fmla="*/ 541137 h 541137"/>
              <a:gd name="connsiteX6" fmla="*/ 634048 w 12208193"/>
              <a:gd name="connsiteY6" fmla="*/ 450948 h 541137"/>
              <a:gd name="connsiteX7" fmla="*/ 634048 w 12208193"/>
              <a:gd name="connsiteY7" fmla="*/ 148848 h 541137"/>
              <a:gd name="connsiteX8" fmla="*/ 634048 w 12208193"/>
              <a:gd name="connsiteY8" fmla="*/ 89535 h 541137"/>
              <a:gd name="connsiteX9" fmla="*/ 0 w 12208193"/>
              <a:gd name="connsiteY9" fmla="*/ 89535 h 541137"/>
              <a:gd name="connsiteX10" fmla="*/ 634048 w 12208193"/>
              <a:gd name="connsiteY10" fmla="*/ 0 h 541137"/>
              <a:gd name="connsiteX11" fmla="*/ 3313430 w 12208193"/>
              <a:gd name="connsiteY11" fmla="*/ 0 h 541137"/>
              <a:gd name="connsiteX0" fmla="*/ 12208193 w 12208193"/>
              <a:gd name="connsiteY0" fmla="*/ 89535 h 541137"/>
              <a:gd name="connsiteX1" fmla="*/ 3313430 w 12208193"/>
              <a:gd name="connsiteY1" fmla="*/ 89535 h 541137"/>
              <a:gd name="connsiteX2" fmla="*/ 3313430 w 12208193"/>
              <a:gd name="connsiteY2" fmla="*/ 110095 h 541137"/>
              <a:gd name="connsiteX3" fmla="*/ 3313430 w 12208193"/>
              <a:gd name="connsiteY3" fmla="*/ 450948 h 541137"/>
              <a:gd name="connsiteX4" fmla="*/ 3224117 w 12208193"/>
              <a:gd name="connsiteY4" fmla="*/ 541137 h 541137"/>
              <a:gd name="connsiteX5" fmla="*/ 723361 w 12208193"/>
              <a:gd name="connsiteY5" fmla="*/ 541137 h 541137"/>
              <a:gd name="connsiteX6" fmla="*/ 634048 w 12208193"/>
              <a:gd name="connsiteY6" fmla="*/ 450948 h 541137"/>
              <a:gd name="connsiteX7" fmla="*/ 634048 w 12208193"/>
              <a:gd name="connsiteY7" fmla="*/ 148848 h 541137"/>
              <a:gd name="connsiteX8" fmla="*/ 634048 w 12208193"/>
              <a:gd name="connsiteY8" fmla="*/ 89535 h 541137"/>
              <a:gd name="connsiteX9" fmla="*/ 0 w 12208193"/>
              <a:gd name="connsiteY9" fmla="*/ 89535 h 541137"/>
              <a:gd name="connsiteX10" fmla="*/ 634048 w 12208193"/>
              <a:gd name="connsiteY10" fmla="*/ 0 h 541137"/>
              <a:gd name="connsiteX0" fmla="*/ 12208193 w 12208193"/>
              <a:gd name="connsiteY0" fmla="*/ 0 h 451602"/>
              <a:gd name="connsiteX1" fmla="*/ 3313430 w 12208193"/>
              <a:gd name="connsiteY1" fmla="*/ 0 h 451602"/>
              <a:gd name="connsiteX2" fmla="*/ 3313430 w 12208193"/>
              <a:gd name="connsiteY2" fmla="*/ 20560 h 451602"/>
              <a:gd name="connsiteX3" fmla="*/ 3313430 w 12208193"/>
              <a:gd name="connsiteY3" fmla="*/ 361413 h 451602"/>
              <a:gd name="connsiteX4" fmla="*/ 3224117 w 12208193"/>
              <a:gd name="connsiteY4" fmla="*/ 451602 h 451602"/>
              <a:gd name="connsiteX5" fmla="*/ 723361 w 12208193"/>
              <a:gd name="connsiteY5" fmla="*/ 451602 h 451602"/>
              <a:gd name="connsiteX6" fmla="*/ 634048 w 12208193"/>
              <a:gd name="connsiteY6" fmla="*/ 361413 h 451602"/>
              <a:gd name="connsiteX7" fmla="*/ 634048 w 12208193"/>
              <a:gd name="connsiteY7" fmla="*/ 59313 h 451602"/>
              <a:gd name="connsiteX8" fmla="*/ 634048 w 12208193"/>
              <a:gd name="connsiteY8" fmla="*/ 0 h 451602"/>
              <a:gd name="connsiteX9" fmla="*/ 0 w 12208193"/>
              <a:gd name="connsiteY9" fmla="*/ 0 h 451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8193" h="451602">
                <a:moveTo>
                  <a:pt x="12208193" y="0"/>
                </a:moveTo>
                <a:lnTo>
                  <a:pt x="3313430" y="0"/>
                </a:lnTo>
                <a:lnTo>
                  <a:pt x="3313430" y="20560"/>
                </a:lnTo>
                <a:lnTo>
                  <a:pt x="3313430" y="361413"/>
                </a:lnTo>
                <a:cubicBezTo>
                  <a:pt x="3313430" y="411017"/>
                  <a:pt x="3273240" y="451602"/>
                  <a:pt x="3224117" y="451602"/>
                </a:cubicBezTo>
                <a:lnTo>
                  <a:pt x="723361" y="451602"/>
                </a:lnTo>
                <a:cubicBezTo>
                  <a:pt x="674239" y="451602"/>
                  <a:pt x="634048" y="411017"/>
                  <a:pt x="634048" y="361413"/>
                </a:cubicBezTo>
                <a:lnTo>
                  <a:pt x="634048" y="59313"/>
                </a:lnTo>
                <a:lnTo>
                  <a:pt x="634048" y="0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/>
          </a:p>
        </p:txBody>
      </p:sp>
      <p:sp>
        <p:nvSpPr>
          <p:cNvPr id="15" name="Tijdelijke aanduiding voor afbeelding 14">
            <a:extLst>
              <a:ext uri="{FF2B5EF4-FFF2-40B4-BE49-F238E27FC236}">
                <a16:creationId xmlns:a16="http://schemas.microsoft.com/office/drawing/2014/main" id="{24B1E4BF-0B34-4E8E-BF19-57315423A546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096000" y="1"/>
            <a:ext cx="6095999" cy="6858000"/>
          </a:xfrm>
          <a:custGeom>
            <a:avLst/>
            <a:gdLst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89536 h 4663441"/>
              <a:gd name="connsiteX3" fmla="*/ 12192000 w 12192000"/>
              <a:gd name="connsiteY3" fmla="*/ 660400 h 4663441"/>
              <a:gd name="connsiteX4" fmla="*/ 12192000 w 12192000"/>
              <a:gd name="connsiteY4" fmla="*/ 4663441 h 4663441"/>
              <a:gd name="connsiteX5" fmla="*/ 0 w 12192000"/>
              <a:gd name="connsiteY5" fmla="*/ 4663441 h 4663441"/>
              <a:gd name="connsiteX6" fmla="*/ 0 w 12192000"/>
              <a:gd name="connsiteY6" fmla="*/ 660400 h 4663441"/>
              <a:gd name="connsiteX7" fmla="*/ 0 w 12192000"/>
              <a:gd name="connsiteY7" fmla="*/ 89536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89536 h 4663441"/>
              <a:gd name="connsiteX3" fmla="*/ 12192000 w 12192000"/>
              <a:gd name="connsiteY3" fmla="*/ 660400 h 4663441"/>
              <a:gd name="connsiteX4" fmla="*/ 12192000 w 12192000"/>
              <a:gd name="connsiteY4" fmla="*/ 4663441 h 4663441"/>
              <a:gd name="connsiteX5" fmla="*/ 0 w 12192000"/>
              <a:gd name="connsiteY5" fmla="*/ 4663441 h 4663441"/>
              <a:gd name="connsiteX6" fmla="*/ 0 w 12192000"/>
              <a:gd name="connsiteY6" fmla="*/ 89536 h 4663441"/>
              <a:gd name="connsiteX7" fmla="*/ 0 w 12192000"/>
              <a:gd name="connsiteY7" fmla="*/ 0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89536 h 4663441"/>
              <a:gd name="connsiteX3" fmla="*/ 12192000 w 12192000"/>
              <a:gd name="connsiteY3" fmla="*/ 660400 h 4663441"/>
              <a:gd name="connsiteX4" fmla="*/ 12192000 w 12192000"/>
              <a:gd name="connsiteY4" fmla="*/ 4663441 h 4663441"/>
              <a:gd name="connsiteX5" fmla="*/ 0 w 12192000"/>
              <a:gd name="connsiteY5" fmla="*/ 4663441 h 4663441"/>
              <a:gd name="connsiteX6" fmla="*/ 0 w 12192000"/>
              <a:gd name="connsiteY6" fmla="*/ 0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660400 h 4663441"/>
              <a:gd name="connsiteX3" fmla="*/ 12192000 w 12192000"/>
              <a:gd name="connsiteY3" fmla="*/ 4663441 h 4663441"/>
              <a:gd name="connsiteX4" fmla="*/ 0 w 12192000"/>
              <a:gd name="connsiteY4" fmla="*/ 4663441 h 4663441"/>
              <a:gd name="connsiteX5" fmla="*/ 0 w 12192000"/>
              <a:gd name="connsiteY5" fmla="*/ 0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4663441 h 4663441"/>
              <a:gd name="connsiteX3" fmla="*/ 0 w 12192000"/>
              <a:gd name="connsiteY3" fmla="*/ 4663441 h 4663441"/>
              <a:gd name="connsiteX4" fmla="*/ 0 w 12192000"/>
              <a:gd name="connsiteY4" fmla="*/ 0 h 4663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4663441">
                <a:moveTo>
                  <a:pt x="0" y="0"/>
                </a:moveTo>
                <a:lnTo>
                  <a:pt x="12192000" y="0"/>
                </a:lnTo>
                <a:lnTo>
                  <a:pt x="12192000" y="4663441"/>
                </a:lnTo>
                <a:lnTo>
                  <a:pt x="0" y="46634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90000"/>
            </a:schemeClr>
          </a:solidFill>
        </p:spPr>
        <p:txBody>
          <a:bodyPr wrap="square" bIns="468000" anchor="ctr" anchorCtr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ICOON OM AFBEELDING IN TE VOEGEN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36EB783-5DE8-430C-83A1-94B6F87066D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titel van de presentatie</a:t>
            </a:r>
          </a:p>
        </p:txBody>
      </p:sp>
      <p:sp>
        <p:nvSpPr>
          <p:cNvPr id="9" name="Tijdelijke aanduiding voor tekst 25">
            <a:extLst>
              <a:ext uri="{FF2B5EF4-FFF2-40B4-BE49-F238E27FC236}">
                <a16:creationId xmlns:a16="http://schemas.microsoft.com/office/drawing/2014/main" id="{21BE812F-4BD8-4C37-B18B-027C7EB216D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083200"/>
            <a:ext cx="12192000" cy="17748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buFont typeface="Arial" panose="020B0604020202020204" pitchFamily="34" charset="0"/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9016A85-3CC9-4010-881B-D2C3C6E3A1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FFAF25-951C-4D24-A60E-827BDA81BA47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:a16="http://schemas.microsoft.com/office/drawing/2014/main" id="{A0884546-8085-4AC6-8FC5-4EB35601B61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888" y="1700530"/>
            <a:ext cx="4824000" cy="3566160"/>
          </a:xfrm>
        </p:spPr>
        <p:txBody>
          <a:bodyPr>
            <a:normAutofit/>
          </a:bodyPr>
          <a:lstStyle>
            <a:lvl1pPr marL="0" indent="0">
              <a:lnSpc>
                <a:spcPct val="112000"/>
              </a:lnSpc>
              <a:buNone/>
              <a:defRPr sz="2600" b="1" spc="7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“Quote”</a:t>
            </a:r>
          </a:p>
        </p:txBody>
      </p:sp>
      <p:sp>
        <p:nvSpPr>
          <p:cNvPr id="12" name="Tijdelijke aanduiding voor tekst 3">
            <a:extLst>
              <a:ext uri="{FF2B5EF4-FFF2-40B4-BE49-F238E27FC236}">
                <a16:creationId xmlns:a16="http://schemas.microsoft.com/office/drawing/2014/main" id="{1E61BEC9-14DA-4A1A-9DFB-B149C8DB986F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23888" y="5345938"/>
            <a:ext cx="4824000" cy="316946"/>
          </a:xfrm>
        </p:spPr>
        <p:txBody>
          <a:bodyPr>
            <a:spAutoFit/>
          </a:bodyPr>
          <a:lstStyle>
            <a:lvl1pPr marL="0" indent="0">
              <a:lnSpc>
                <a:spcPct val="112000"/>
              </a:lnSpc>
              <a:buNone/>
              <a:defRPr sz="2000" b="0" spc="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Naam</a:t>
            </a:r>
          </a:p>
        </p:txBody>
      </p:sp>
    </p:spTree>
    <p:extLst>
      <p:ext uri="{BB962C8B-B14F-4D97-AF65-F5344CB8AC3E}">
        <p14:creationId xmlns:p14="http://schemas.microsoft.com/office/powerpoint/2010/main" val="801757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oofdst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688D33-D407-4CBE-8283-A1527D6938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4879268"/>
            <a:ext cx="8172000" cy="650947"/>
          </a:xfrm>
        </p:spPr>
        <p:txBody>
          <a:bodyPr wrap="square" anchor="b">
            <a:spAutoFit/>
          </a:bodyPr>
          <a:lstStyle>
            <a:lvl1pPr>
              <a:defRPr sz="4700">
                <a:solidFill>
                  <a:schemeClr val="accent2"/>
                </a:solidFill>
              </a:defRPr>
            </a:lvl1pPr>
          </a:lstStyle>
          <a:p>
            <a:r>
              <a:rPr lang="nl-NL"/>
              <a:t>Hoofdstuktitel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A4C4D4F-1A1C-43AB-BA58-E7F010B2C87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3888" y="5587683"/>
            <a:ext cx="8172000" cy="421590"/>
          </a:xfrm>
        </p:spPr>
        <p:txBody>
          <a:bodyPr wrap="square">
            <a:spAutoFit/>
          </a:bodyPr>
          <a:lstStyle>
            <a:lvl1pPr marL="0" indent="0">
              <a:buNone/>
              <a:defRPr sz="27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Subtitel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1D3A989-CF79-40FB-B6E9-AF55685FF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nl-NL"/>
              <a:t>titel van de presentatie</a:t>
            </a:r>
          </a:p>
        </p:txBody>
      </p:sp>
    </p:spTree>
    <p:extLst>
      <p:ext uri="{BB962C8B-B14F-4D97-AF65-F5344CB8AC3E}">
        <p14:creationId xmlns:p14="http://schemas.microsoft.com/office/powerpoint/2010/main" val="36716156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en kleine afbeelding - roo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FF6A2195-6A7A-494A-86AD-D06126838735}"/>
              </a:ext>
            </a:extLst>
          </p:cNvPr>
          <p:cNvSpPr/>
          <p:nvPr userDrawn="1"/>
        </p:nvSpPr>
        <p:spPr>
          <a:xfrm>
            <a:off x="-10160" y="89535"/>
            <a:ext cx="12208193" cy="451602"/>
          </a:xfrm>
          <a:custGeom>
            <a:avLst/>
            <a:gdLst>
              <a:gd name="connsiteX0" fmla="*/ 0 w 12208193"/>
              <a:gd name="connsiteY0" fmla="*/ 0 h 541137"/>
              <a:gd name="connsiteX1" fmla="*/ 634048 w 12208193"/>
              <a:gd name="connsiteY1" fmla="*/ 0 h 541137"/>
              <a:gd name="connsiteX2" fmla="*/ 3313430 w 12208193"/>
              <a:gd name="connsiteY2" fmla="*/ 0 h 541137"/>
              <a:gd name="connsiteX3" fmla="*/ 12208193 w 12208193"/>
              <a:gd name="connsiteY3" fmla="*/ 0 h 541137"/>
              <a:gd name="connsiteX4" fmla="*/ 12208193 w 12208193"/>
              <a:gd name="connsiteY4" fmla="*/ 89535 h 541137"/>
              <a:gd name="connsiteX5" fmla="*/ 3313430 w 12208193"/>
              <a:gd name="connsiteY5" fmla="*/ 89535 h 541137"/>
              <a:gd name="connsiteX6" fmla="*/ 3313430 w 12208193"/>
              <a:gd name="connsiteY6" fmla="*/ 110095 h 541137"/>
              <a:gd name="connsiteX7" fmla="*/ 3313430 w 12208193"/>
              <a:gd name="connsiteY7" fmla="*/ 450948 h 541137"/>
              <a:gd name="connsiteX8" fmla="*/ 3224117 w 12208193"/>
              <a:gd name="connsiteY8" fmla="*/ 541137 h 541137"/>
              <a:gd name="connsiteX9" fmla="*/ 723361 w 12208193"/>
              <a:gd name="connsiteY9" fmla="*/ 541137 h 541137"/>
              <a:gd name="connsiteX10" fmla="*/ 634048 w 12208193"/>
              <a:gd name="connsiteY10" fmla="*/ 450948 h 541137"/>
              <a:gd name="connsiteX11" fmla="*/ 634048 w 12208193"/>
              <a:gd name="connsiteY11" fmla="*/ 148848 h 541137"/>
              <a:gd name="connsiteX12" fmla="*/ 634048 w 12208193"/>
              <a:gd name="connsiteY12" fmla="*/ 89535 h 541137"/>
              <a:gd name="connsiteX13" fmla="*/ 0 w 12208193"/>
              <a:gd name="connsiteY13" fmla="*/ 89535 h 541137"/>
              <a:gd name="connsiteX0" fmla="*/ 12208193 w 12299633"/>
              <a:gd name="connsiteY0" fmla="*/ 0 h 541137"/>
              <a:gd name="connsiteX1" fmla="*/ 12208193 w 12299633"/>
              <a:gd name="connsiteY1" fmla="*/ 89535 h 541137"/>
              <a:gd name="connsiteX2" fmla="*/ 3313430 w 12299633"/>
              <a:gd name="connsiteY2" fmla="*/ 89535 h 541137"/>
              <a:gd name="connsiteX3" fmla="*/ 3313430 w 12299633"/>
              <a:gd name="connsiteY3" fmla="*/ 110095 h 541137"/>
              <a:gd name="connsiteX4" fmla="*/ 3313430 w 12299633"/>
              <a:gd name="connsiteY4" fmla="*/ 450948 h 541137"/>
              <a:gd name="connsiteX5" fmla="*/ 3224117 w 12299633"/>
              <a:gd name="connsiteY5" fmla="*/ 541137 h 541137"/>
              <a:gd name="connsiteX6" fmla="*/ 723361 w 12299633"/>
              <a:gd name="connsiteY6" fmla="*/ 541137 h 541137"/>
              <a:gd name="connsiteX7" fmla="*/ 634048 w 12299633"/>
              <a:gd name="connsiteY7" fmla="*/ 450948 h 541137"/>
              <a:gd name="connsiteX8" fmla="*/ 634048 w 12299633"/>
              <a:gd name="connsiteY8" fmla="*/ 148848 h 541137"/>
              <a:gd name="connsiteX9" fmla="*/ 634048 w 12299633"/>
              <a:gd name="connsiteY9" fmla="*/ 89535 h 541137"/>
              <a:gd name="connsiteX10" fmla="*/ 0 w 12299633"/>
              <a:gd name="connsiteY10" fmla="*/ 89535 h 541137"/>
              <a:gd name="connsiteX11" fmla="*/ 0 w 12299633"/>
              <a:gd name="connsiteY11" fmla="*/ 0 h 541137"/>
              <a:gd name="connsiteX12" fmla="*/ 634048 w 12299633"/>
              <a:gd name="connsiteY12" fmla="*/ 0 h 541137"/>
              <a:gd name="connsiteX13" fmla="*/ 3313430 w 12299633"/>
              <a:gd name="connsiteY13" fmla="*/ 0 h 541137"/>
              <a:gd name="connsiteX14" fmla="*/ 12299633 w 12299633"/>
              <a:gd name="connsiteY14" fmla="*/ 91440 h 541137"/>
              <a:gd name="connsiteX0" fmla="*/ 12208193 w 12208193"/>
              <a:gd name="connsiteY0" fmla="*/ 0 h 541137"/>
              <a:gd name="connsiteX1" fmla="*/ 12208193 w 12208193"/>
              <a:gd name="connsiteY1" fmla="*/ 89535 h 541137"/>
              <a:gd name="connsiteX2" fmla="*/ 3313430 w 12208193"/>
              <a:gd name="connsiteY2" fmla="*/ 89535 h 541137"/>
              <a:gd name="connsiteX3" fmla="*/ 3313430 w 12208193"/>
              <a:gd name="connsiteY3" fmla="*/ 110095 h 541137"/>
              <a:gd name="connsiteX4" fmla="*/ 3313430 w 12208193"/>
              <a:gd name="connsiteY4" fmla="*/ 450948 h 541137"/>
              <a:gd name="connsiteX5" fmla="*/ 3224117 w 12208193"/>
              <a:gd name="connsiteY5" fmla="*/ 541137 h 541137"/>
              <a:gd name="connsiteX6" fmla="*/ 723361 w 12208193"/>
              <a:gd name="connsiteY6" fmla="*/ 541137 h 541137"/>
              <a:gd name="connsiteX7" fmla="*/ 634048 w 12208193"/>
              <a:gd name="connsiteY7" fmla="*/ 450948 h 541137"/>
              <a:gd name="connsiteX8" fmla="*/ 634048 w 12208193"/>
              <a:gd name="connsiteY8" fmla="*/ 148848 h 541137"/>
              <a:gd name="connsiteX9" fmla="*/ 634048 w 12208193"/>
              <a:gd name="connsiteY9" fmla="*/ 89535 h 541137"/>
              <a:gd name="connsiteX10" fmla="*/ 0 w 12208193"/>
              <a:gd name="connsiteY10" fmla="*/ 89535 h 541137"/>
              <a:gd name="connsiteX11" fmla="*/ 0 w 12208193"/>
              <a:gd name="connsiteY11" fmla="*/ 0 h 541137"/>
              <a:gd name="connsiteX12" fmla="*/ 634048 w 12208193"/>
              <a:gd name="connsiteY12" fmla="*/ 0 h 541137"/>
              <a:gd name="connsiteX13" fmla="*/ 3313430 w 12208193"/>
              <a:gd name="connsiteY13" fmla="*/ 0 h 541137"/>
              <a:gd name="connsiteX0" fmla="*/ 12208193 w 12208193"/>
              <a:gd name="connsiteY0" fmla="*/ 89535 h 541137"/>
              <a:gd name="connsiteX1" fmla="*/ 3313430 w 12208193"/>
              <a:gd name="connsiteY1" fmla="*/ 89535 h 541137"/>
              <a:gd name="connsiteX2" fmla="*/ 3313430 w 12208193"/>
              <a:gd name="connsiteY2" fmla="*/ 110095 h 541137"/>
              <a:gd name="connsiteX3" fmla="*/ 3313430 w 12208193"/>
              <a:gd name="connsiteY3" fmla="*/ 450948 h 541137"/>
              <a:gd name="connsiteX4" fmla="*/ 3224117 w 12208193"/>
              <a:gd name="connsiteY4" fmla="*/ 541137 h 541137"/>
              <a:gd name="connsiteX5" fmla="*/ 723361 w 12208193"/>
              <a:gd name="connsiteY5" fmla="*/ 541137 h 541137"/>
              <a:gd name="connsiteX6" fmla="*/ 634048 w 12208193"/>
              <a:gd name="connsiteY6" fmla="*/ 450948 h 541137"/>
              <a:gd name="connsiteX7" fmla="*/ 634048 w 12208193"/>
              <a:gd name="connsiteY7" fmla="*/ 148848 h 541137"/>
              <a:gd name="connsiteX8" fmla="*/ 634048 w 12208193"/>
              <a:gd name="connsiteY8" fmla="*/ 89535 h 541137"/>
              <a:gd name="connsiteX9" fmla="*/ 0 w 12208193"/>
              <a:gd name="connsiteY9" fmla="*/ 89535 h 541137"/>
              <a:gd name="connsiteX10" fmla="*/ 0 w 12208193"/>
              <a:gd name="connsiteY10" fmla="*/ 0 h 541137"/>
              <a:gd name="connsiteX11" fmla="*/ 634048 w 12208193"/>
              <a:gd name="connsiteY11" fmla="*/ 0 h 541137"/>
              <a:gd name="connsiteX12" fmla="*/ 3313430 w 12208193"/>
              <a:gd name="connsiteY12" fmla="*/ 0 h 541137"/>
              <a:gd name="connsiteX0" fmla="*/ 12208193 w 12208193"/>
              <a:gd name="connsiteY0" fmla="*/ 89535 h 541137"/>
              <a:gd name="connsiteX1" fmla="*/ 3313430 w 12208193"/>
              <a:gd name="connsiteY1" fmla="*/ 89535 h 541137"/>
              <a:gd name="connsiteX2" fmla="*/ 3313430 w 12208193"/>
              <a:gd name="connsiteY2" fmla="*/ 110095 h 541137"/>
              <a:gd name="connsiteX3" fmla="*/ 3313430 w 12208193"/>
              <a:gd name="connsiteY3" fmla="*/ 450948 h 541137"/>
              <a:gd name="connsiteX4" fmla="*/ 3224117 w 12208193"/>
              <a:gd name="connsiteY4" fmla="*/ 541137 h 541137"/>
              <a:gd name="connsiteX5" fmla="*/ 723361 w 12208193"/>
              <a:gd name="connsiteY5" fmla="*/ 541137 h 541137"/>
              <a:gd name="connsiteX6" fmla="*/ 634048 w 12208193"/>
              <a:gd name="connsiteY6" fmla="*/ 450948 h 541137"/>
              <a:gd name="connsiteX7" fmla="*/ 634048 w 12208193"/>
              <a:gd name="connsiteY7" fmla="*/ 148848 h 541137"/>
              <a:gd name="connsiteX8" fmla="*/ 634048 w 12208193"/>
              <a:gd name="connsiteY8" fmla="*/ 89535 h 541137"/>
              <a:gd name="connsiteX9" fmla="*/ 0 w 12208193"/>
              <a:gd name="connsiteY9" fmla="*/ 89535 h 541137"/>
              <a:gd name="connsiteX10" fmla="*/ 634048 w 12208193"/>
              <a:gd name="connsiteY10" fmla="*/ 0 h 541137"/>
              <a:gd name="connsiteX11" fmla="*/ 3313430 w 12208193"/>
              <a:gd name="connsiteY11" fmla="*/ 0 h 541137"/>
              <a:gd name="connsiteX0" fmla="*/ 12208193 w 12208193"/>
              <a:gd name="connsiteY0" fmla="*/ 89535 h 541137"/>
              <a:gd name="connsiteX1" fmla="*/ 3313430 w 12208193"/>
              <a:gd name="connsiteY1" fmla="*/ 89535 h 541137"/>
              <a:gd name="connsiteX2" fmla="*/ 3313430 w 12208193"/>
              <a:gd name="connsiteY2" fmla="*/ 110095 h 541137"/>
              <a:gd name="connsiteX3" fmla="*/ 3313430 w 12208193"/>
              <a:gd name="connsiteY3" fmla="*/ 450948 h 541137"/>
              <a:gd name="connsiteX4" fmla="*/ 3224117 w 12208193"/>
              <a:gd name="connsiteY4" fmla="*/ 541137 h 541137"/>
              <a:gd name="connsiteX5" fmla="*/ 723361 w 12208193"/>
              <a:gd name="connsiteY5" fmla="*/ 541137 h 541137"/>
              <a:gd name="connsiteX6" fmla="*/ 634048 w 12208193"/>
              <a:gd name="connsiteY6" fmla="*/ 450948 h 541137"/>
              <a:gd name="connsiteX7" fmla="*/ 634048 w 12208193"/>
              <a:gd name="connsiteY7" fmla="*/ 148848 h 541137"/>
              <a:gd name="connsiteX8" fmla="*/ 634048 w 12208193"/>
              <a:gd name="connsiteY8" fmla="*/ 89535 h 541137"/>
              <a:gd name="connsiteX9" fmla="*/ 0 w 12208193"/>
              <a:gd name="connsiteY9" fmla="*/ 89535 h 541137"/>
              <a:gd name="connsiteX10" fmla="*/ 634048 w 12208193"/>
              <a:gd name="connsiteY10" fmla="*/ 0 h 541137"/>
              <a:gd name="connsiteX0" fmla="*/ 12208193 w 12208193"/>
              <a:gd name="connsiteY0" fmla="*/ 0 h 451602"/>
              <a:gd name="connsiteX1" fmla="*/ 3313430 w 12208193"/>
              <a:gd name="connsiteY1" fmla="*/ 0 h 451602"/>
              <a:gd name="connsiteX2" fmla="*/ 3313430 w 12208193"/>
              <a:gd name="connsiteY2" fmla="*/ 20560 h 451602"/>
              <a:gd name="connsiteX3" fmla="*/ 3313430 w 12208193"/>
              <a:gd name="connsiteY3" fmla="*/ 361413 h 451602"/>
              <a:gd name="connsiteX4" fmla="*/ 3224117 w 12208193"/>
              <a:gd name="connsiteY4" fmla="*/ 451602 h 451602"/>
              <a:gd name="connsiteX5" fmla="*/ 723361 w 12208193"/>
              <a:gd name="connsiteY5" fmla="*/ 451602 h 451602"/>
              <a:gd name="connsiteX6" fmla="*/ 634048 w 12208193"/>
              <a:gd name="connsiteY6" fmla="*/ 361413 h 451602"/>
              <a:gd name="connsiteX7" fmla="*/ 634048 w 12208193"/>
              <a:gd name="connsiteY7" fmla="*/ 59313 h 451602"/>
              <a:gd name="connsiteX8" fmla="*/ 634048 w 12208193"/>
              <a:gd name="connsiteY8" fmla="*/ 0 h 451602"/>
              <a:gd name="connsiteX9" fmla="*/ 0 w 12208193"/>
              <a:gd name="connsiteY9" fmla="*/ 0 h 451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8193" h="451602">
                <a:moveTo>
                  <a:pt x="12208193" y="0"/>
                </a:moveTo>
                <a:lnTo>
                  <a:pt x="3313430" y="0"/>
                </a:lnTo>
                <a:lnTo>
                  <a:pt x="3313430" y="20560"/>
                </a:lnTo>
                <a:lnTo>
                  <a:pt x="3313430" y="361413"/>
                </a:lnTo>
                <a:cubicBezTo>
                  <a:pt x="3313430" y="411017"/>
                  <a:pt x="3273240" y="451602"/>
                  <a:pt x="3224117" y="451602"/>
                </a:cubicBezTo>
                <a:lnTo>
                  <a:pt x="723361" y="451602"/>
                </a:lnTo>
                <a:cubicBezTo>
                  <a:pt x="674239" y="451602"/>
                  <a:pt x="634048" y="411017"/>
                  <a:pt x="634048" y="361413"/>
                </a:cubicBezTo>
                <a:lnTo>
                  <a:pt x="634048" y="59313"/>
                </a:lnTo>
                <a:lnTo>
                  <a:pt x="634048" y="0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/>
          </a:p>
        </p:txBody>
      </p:sp>
      <p:sp>
        <p:nvSpPr>
          <p:cNvPr id="15" name="Tijdelijke aanduiding voor afbeelding 14">
            <a:extLst>
              <a:ext uri="{FF2B5EF4-FFF2-40B4-BE49-F238E27FC236}">
                <a16:creationId xmlns:a16="http://schemas.microsoft.com/office/drawing/2014/main" id="{24B1E4BF-0B34-4E8E-BF19-57315423A546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061960" y="1"/>
            <a:ext cx="4140000" cy="6858000"/>
          </a:xfrm>
          <a:custGeom>
            <a:avLst/>
            <a:gdLst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89536 h 4663441"/>
              <a:gd name="connsiteX3" fmla="*/ 12192000 w 12192000"/>
              <a:gd name="connsiteY3" fmla="*/ 660400 h 4663441"/>
              <a:gd name="connsiteX4" fmla="*/ 12192000 w 12192000"/>
              <a:gd name="connsiteY4" fmla="*/ 4663441 h 4663441"/>
              <a:gd name="connsiteX5" fmla="*/ 0 w 12192000"/>
              <a:gd name="connsiteY5" fmla="*/ 4663441 h 4663441"/>
              <a:gd name="connsiteX6" fmla="*/ 0 w 12192000"/>
              <a:gd name="connsiteY6" fmla="*/ 660400 h 4663441"/>
              <a:gd name="connsiteX7" fmla="*/ 0 w 12192000"/>
              <a:gd name="connsiteY7" fmla="*/ 89536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89536 h 4663441"/>
              <a:gd name="connsiteX3" fmla="*/ 12192000 w 12192000"/>
              <a:gd name="connsiteY3" fmla="*/ 660400 h 4663441"/>
              <a:gd name="connsiteX4" fmla="*/ 12192000 w 12192000"/>
              <a:gd name="connsiteY4" fmla="*/ 4663441 h 4663441"/>
              <a:gd name="connsiteX5" fmla="*/ 0 w 12192000"/>
              <a:gd name="connsiteY5" fmla="*/ 4663441 h 4663441"/>
              <a:gd name="connsiteX6" fmla="*/ 0 w 12192000"/>
              <a:gd name="connsiteY6" fmla="*/ 89536 h 4663441"/>
              <a:gd name="connsiteX7" fmla="*/ 0 w 12192000"/>
              <a:gd name="connsiteY7" fmla="*/ 0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89536 h 4663441"/>
              <a:gd name="connsiteX3" fmla="*/ 12192000 w 12192000"/>
              <a:gd name="connsiteY3" fmla="*/ 660400 h 4663441"/>
              <a:gd name="connsiteX4" fmla="*/ 12192000 w 12192000"/>
              <a:gd name="connsiteY4" fmla="*/ 4663441 h 4663441"/>
              <a:gd name="connsiteX5" fmla="*/ 0 w 12192000"/>
              <a:gd name="connsiteY5" fmla="*/ 4663441 h 4663441"/>
              <a:gd name="connsiteX6" fmla="*/ 0 w 12192000"/>
              <a:gd name="connsiteY6" fmla="*/ 0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660400 h 4663441"/>
              <a:gd name="connsiteX3" fmla="*/ 12192000 w 12192000"/>
              <a:gd name="connsiteY3" fmla="*/ 4663441 h 4663441"/>
              <a:gd name="connsiteX4" fmla="*/ 0 w 12192000"/>
              <a:gd name="connsiteY4" fmla="*/ 4663441 h 4663441"/>
              <a:gd name="connsiteX5" fmla="*/ 0 w 12192000"/>
              <a:gd name="connsiteY5" fmla="*/ 0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4663441 h 4663441"/>
              <a:gd name="connsiteX3" fmla="*/ 0 w 12192000"/>
              <a:gd name="connsiteY3" fmla="*/ 4663441 h 4663441"/>
              <a:gd name="connsiteX4" fmla="*/ 0 w 12192000"/>
              <a:gd name="connsiteY4" fmla="*/ 0 h 4663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4663441">
                <a:moveTo>
                  <a:pt x="0" y="0"/>
                </a:moveTo>
                <a:lnTo>
                  <a:pt x="12192000" y="0"/>
                </a:lnTo>
                <a:lnTo>
                  <a:pt x="12192000" y="4663441"/>
                </a:lnTo>
                <a:lnTo>
                  <a:pt x="0" y="46634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90000"/>
            </a:schemeClr>
          </a:solidFill>
        </p:spPr>
        <p:txBody>
          <a:bodyPr wrap="square" bIns="468000" anchor="ctr" anchorCtr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ICOON OM AFBEELDING IN TE VOEGEN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36EB783-5DE8-430C-83A1-94B6F87066D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titel van de presentatie</a:t>
            </a:r>
          </a:p>
        </p:txBody>
      </p:sp>
      <p:sp>
        <p:nvSpPr>
          <p:cNvPr id="9" name="Tijdelijke aanduiding voor tekst 25">
            <a:extLst>
              <a:ext uri="{FF2B5EF4-FFF2-40B4-BE49-F238E27FC236}">
                <a16:creationId xmlns:a16="http://schemas.microsoft.com/office/drawing/2014/main" id="{FC8DABC4-125A-4AD8-86FB-4F55A7AE8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083200"/>
            <a:ext cx="12192000" cy="17748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buFont typeface="Arial" panose="020B0604020202020204" pitchFamily="34" charset="0"/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9016A85-3CC9-4010-881B-D2C3C6E3A1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FFAF25-951C-4D24-A60E-827BDA81BA47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:a16="http://schemas.microsoft.com/office/drawing/2014/main" id="{A0884546-8085-4AC6-8FC5-4EB35601B61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888" y="1700530"/>
            <a:ext cx="6804000" cy="3566160"/>
          </a:xfrm>
        </p:spPr>
        <p:txBody>
          <a:bodyPr>
            <a:normAutofit/>
          </a:bodyPr>
          <a:lstStyle>
            <a:lvl1pPr marL="0" indent="0">
              <a:lnSpc>
                <a:spcPct val="112000"/>
              </a:lnSpc>
              <a:buNone/>
              <a:defRPr sz="2600" b="1" spc="7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“Quote”</a:t>
            </a:r>
          </a:p>
        </p:txBody>
      </p:sp>
      <p:sp>
        <p:nvSpPr>
          <p:cNvPr id="12" name="Tijdelijke aanduiding voor tekst 3">
            <a:extLst>
              <a:ext uri="{FF2B5EF4-FFF2-40B4-BE49-F238E27FC236}">
                <a16:creationId xmlns:a16="http://schemas.microsoft.com/office/drawing/2014/main" id="{1E61BEC9-14DA-4A1A-9DFB-B149C8DB986F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23888" y="5345938"/>
            <a:ext cx="6804000" cy="316946"/>
          </a:xfrm>
        </p:spPr>
        <p:txBody>
          <a:bodyPr wrap="square">
            <a:spAutoFit/>
          </a:bodyPr>
          <a:lstStyle>
            <a:lvl1pPr marL="0" indent="0">
              <a:lnSpc>
                <a:spcPct val="112000"/>
              </a:lnSpc>
              <a:buNone/>
              <a:defRPr sz="2000" b="0" spc="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Naam</a:t>
            </a:r>
          </a:p>
        </p:txBody>
      </p:sp>
    </p:spTree>
    <p:extLst>
      <p:ext uri="{BB962C8B-B14F-4D97-AF65-F5344CB8AC3E}">
        <p14:creationId xmlns:p14="http://schemas.microsoft.com/office/powerpoint/2010/main" val="38670624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tr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EB13D39-CCB7-4C59-9DC0-A35877D51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DF53E6E-2A87-4D17-91CE-88EA7FCB5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FAF25-951C-4D24-A60E-827BDA81BA47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CFFFA4AE-87B9-4324-9A27-0FA1BF60406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825671" y="1164953"/>
            <a:ext cx="3660729" cy="1950538"/>
          </a:xfrm>
          <a:solidFill>
            <a:schemeClr val="accent2"/>
          </a:solidFill>
        </p:spPr>
        <p:txBody>
          <a:bodyPr lIns="72000" tIns="72000" rIns="72000" bIns="72000" anchor="ctr" anchorCtr="0">
            <a:normAutofit/>
          </a:bodyPr>
          <a:lstStyle>
            <a:lvl1pPr marL="0" indent="0" algn="ctr">
              <a:lnSpc>
                <a:spcPct val="112000"/>
              </a:lnSpc>
              <a:buNone/>
              <a:defRPr sz="2600" b="0" spc="7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</a:t>
            </a: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8032D507-056E-4A59-8E4B-8B82E1E2FD46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695543" y="1164953"/>
            <a:ext cx="3660729" cy="1950538"/>
          </a:xfrm>
          <a:solidFill>
            <a:schemeClr val="accent2"/>
          </a:solidFill>
        </p:spPr>
        <p:txBody>
          <a:bodyPr lIns="72000" tIns="72000" rIns="72000" bIns="72000" anchor="ctr" anchorCtr="0">
            <a:normAutofit/>
          </a:bodyPr>
          <a:lstStyle>
            <a:lvl1pPr marL="0" indent="0" algn="ctr">
              <a:lnSpc>
                <a:spcPct val="112000"/>
              </a:lnSpc>
              <a:buNone/>
              <a:defRPr sz="2600" b="0" spc="7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19D854F3-7507-4BBE-99A9-76664ACB23DA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1825671" y="3700335"/>
            <a:ext cx="3660729" cy="1950538"/>
          </a:xfrm>
          <a:solidFill>
            <a:schemeClr val="accent2"/>
          </a:solidFill>
        </p:spPr>
        <p:txBody>
          <a:bodyPr lIns="72000" tIns="72000" rIns="72000" bIns="72000" anchor="ctr" anchorCtr="0">
            <a:normAutofit/>
          </a:bodyPr>
          <a:lstStyle>
            <a:lvl1pPr marL="0" indent="0" algn="ctr">
              <a:lnSpc>
                <a:spcPct val="112000"/>
              </a:lnSpc>
              <a:buNone/>
              <a:defRPr sz="2600" b="0" spc="7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</a:t>
            </a:r>
          </a:p>
        </p:txBody>
      </p:sp>
      <p:sp>
        <p:nvSpPr>
          <p:cNvPr id="14" name="Tijdelijke aanduiding voor tekst 3">
            <a:extLst>
              <a:ext uri="{FF2B5EF4-FFF2-40B4-BE49-F238E27FC236}">
                <a16:creationId xmlns:a16="http://schemas.microsoft.com/office/drawing/2014/main" id="{EABC6946-42F4-4972-9888-2A579F5B5072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695543" y="3700335"/>
            <a:ext cx="3660729" cy="1950538"/>
          </a:xfrm>
          <a:solidFill>
            <a:schemeClr val="accent2"/>
          </a:solidFill>
        </p:spPr>
        <p:txBody>
          <a:bodyPr lIns="72000" tIns="72000" rIns="72000" bIns="72000" anchor="ctr" anchorCtr="0">
            <a:normAutofit/>
          </a:bodyPr>
          <a:lstStyle>
            <a:lvl1pPr marL="0" indent="0" algn="ctr">
              <a:lnSpc>
                <a:spcPct val="112000"/>
              </a:lnSpc>
              <a:buNone/>
              <a:defRPr sz="2600" b="0" spc="7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</a:t>
            </a:r>
          </a:p>
        </p:txBody>
      </p:sp>
    </p:spTree>
    <p:extLst>
      <p:ext uri="{BB962C8B-B14F-4D97-AF65-F5344CB8AC3E}">
        <p14:creationId xmlns:p14="http://schemas.microsoft.com/office/powerpoint/2010/main" val="16212775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DABCF6-1F14-4940-8FC1-7DAAA819D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EB13D39-CCB7-4C59-9DC0-A35877D51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DF53E6E-2A87-4D17-91CE-88EA7FCB5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FAF25-951C-4D24-A60E-827BDA81BA4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819813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2CDDE8-E1BF-4D9E-881D-D0DAD8D918C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888" y="3543256"/>
            <a:ext cx="8172000" cy="667747"/>
          </a:xfrm>
        </p:spPr>
        <p:txBody>
          <a:bodyPr wrap="square" anchor="b">
            <a:spAutoFit/>
          </a:bodyPr>
          <a:lstStyle>
            <a:lvl1pPr algn="l">
              <a:defRPr sz="4700" baseline="0">
                <a:solidFill>
                  <a:schemeClr val="bg1"/>
                </a:solidFill>
              </a:defRPr>
            </a:lvl1pPr>
          </a:lstStyle>
          <a:p>
            <a:r>
              <a:rPr lang="nl-NL"/>
              <a:t>Presentatietitel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C63DBA6-5FC8-44B9-9320-DF3A84956E5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3888" y="4413568"/>
            <a:ext cx="8172000" cy="421590"/>
          </a:xfrm>
        </p:spPr>
        <p:txBody>
          <a:bodyPr wrap="square">
            <a:spAutoFit/>
          </a:bodyPr>
          <a:lstStyle>
            <a:lvl1pPr marL="0" indent="0" algn="l">
              <a:buNone/>
              <a:defRPr sz="27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Subtitel</a:t>
            </a:r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A8F66C42-4FFE-4D0F-995E-9EC239B2C8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37" y="5085047"/>
            <a:ext cx="12164725" cy="177295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8794A05-7882-4BC5-8059-14BC8EED37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59298" y="589845"/>
            <a:ext cx="2639942" cy="13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2599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oofdst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688D33-D407-4CBE-8283-A1527D6938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4879268"/>
            <a:ext cx="8172000" cy="650947"/>
          </a:xfrm>
        </p:spPr>
        <p:txBody>
          <a:bodyPr wrap="square" anchor="b">
            <a:spAutoFit/>
          </a:bodyPr>
          <a:lstStyle>
            <a:lvl1pPr>
              <a:defRPr sz="4700">
                <a:solidFill>
                  <a:schemeClr val="accent2"/>
                </a:solidFill>
              </a:defRPr>
            </a:lvl1pPr>
          </a:lstStyle>
          <a:p>
            <a:r>
              <a:rPr lang="nl-NL"/>
              <a:t>Hoofdstuktitel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A4C4D4F-1A1C-43AB-BA58-E7F010B2C87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3888" y="5587683"/>
            <a:ext cx="8172000" cy="421590"/>
          </a:xfrm>
        </p:spPr>
        <p:txBody>
          <a:bodyPr wrap="square">
            <a:spAutoFit/>
          </a:bodyPr>
          <a:lstStyle>
            <a:lvl1pPr marL="0" indent="0">
              <a:buNone/>
              <a:defRPr sz="27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Subtitel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BDD5F53-8A74-4B5E-BD1B-F457F7DD2A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/>
              <a:t>titel van de presentatie</a:t>
            </a:r>
            <a:endParaRPr lang="nl-NL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0058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2EE7BC0F-A7DB-4C82-B3D1-12353D4D9305}"/>
              </a:ext>
            </a:extLst>
          </p:cNvPr>
          <p:cNvSpPr/>
          <p:nvPr userDrawn="1"/>
        </p:nvSpPr>
        <p:spPr>
          <a:xfrm>
            <a:off x="0" y="0"/>
            <a:ext cx="12192000" cy="66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5688D33-D407-4CBE-8283-A1527D6938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4879268"/>
            <a:ext cx="8172000" cy="650947"/>
          </a:xfrm>
        </p:spPr>
        <p:txBody>
          <a:bodyPr wrap="square" anchor="b">
            <a:spAutoFit/>
          </a:bodyPr>
          <a:lstStyle>
            <a:lvl1pPr>
              <a:defRPr sz="4700">
                <a:solidFill>
                  <a:schemeClr val="accent2"/>
                </a:solidFill>
              </a:defRPr>
            </a:lvl1pPr>
          </a:lstStyle>
          <a:p>
            <a:r>
              <a:rPr lang="nl-NL"/>
              <a:t>Hoofdstuktitel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A4C4D4F-1A1C-43AB-BA58-E7F010B2C87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3888" y="5587683"/>
            <a:ext cx="8172000" cy="421590"/>
          </a:xfrm>
        </p:spPr>
        <p:txBody>
          <a:bodyPr wrap="square">
            <a:spAutoFit/>
          </a:bodyPr>
          <a:lstStyle>
            <a:lvl1pPr marL="0" indent="0">
              <a:buNone/>
              <a:defRPr sz="27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Subtitel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1D3A989-CF79-40FB-B6E9-AF55685FF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nl-NL"/>
              <a:t>titel van de presentatie</a:t>
            </a:r>
          </a:p>
        </p:txBody>
      </p:sp>
      <p:sp>
        <p:nvSpPr>
          <p:cNvPr id="12" name="Tijdelijke aanduiding voor afbeelding 11">
            <a:extLst>
              <a:ext uri="{FF2B5EF4-FFF2-40B4-BE49-F238E27FC236}">
                <a16:creationId xmlns:a16="http://schemas.microsoft.com/office/drawing/2014/main" id="{5F62C44B-DB67-4FB1-A041-9D35C7C5B898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89425"/>
            <a:ext cx="12192000" cy="4574016"/>
          </a:xfrm>
          <a:custGeom>
            <a:avLst/>
            <a:gdLst>
              <a:gd name="connsiteX0" fmla="*/ 0 w 12192000"/>
              <a:gd name="connsiteY0" fmla="*/ 0 h 4574016"/>
              <a:gd name="connsiteX1" fmla="*/ 632670 w 12192000"/>
              <a:gd name="connsiteY1" fmla="*/ 0 h 4574016"/>
              <a:gd name="connsiteX2" fmla="*/ 632670 w 12192000"/>
              <a:gd name="connsiteY2" fmla="*/ 59240 h 4574016"/>
              <a:gd name="connsiteX3" fmla="*/ 632670 w 12192000"/>
              <a:gd name="connsiteY3" fmla="*/ 360969 h 4574016"/>
              <a:gd name="connsiteX4" fmla="*/ 721873 w 12192000"/>
              <a:gd name="connsiteY4" fmla="*/ 451047 h 4574016"/>
              <a:gd name="connsiteX5" fmla="*/ 3219558 w 12192000"/>
              <a:gd name="connsiteY5" fmla="*/ 451047 h 4574016"/>
              <a:gd name="connsiteX6" fmla="*/ 3308761 w 12192000"/>
              <a:gd name="connsiteY6" fmla="*/ 360969 h 4574016"/>
              <a:gd name="connsiteX7" fmla="*/ 3308761 w 12192000"/>
              <a:gd name="connsiteY7" fmla="*/ 20535 h 4574016"/>
              <a:gd name="connsiteX8" fmla="*/ 3308761 w 12192000"/>
              <a:gd name="connsiteY8" fmla="*/ 0 h 4574016"/>
              <a:gd name="connsiteX9" fmla="*/ 12192000 w 12192000"/>
              <a:gd name="connsiteY9" fmla="*/ 0 h 4574016"/>
              <a:gd name="connsiteX10" fmla="*/ 12192000 w 12192000"/>
              <a:gd name="connsiteY10" fmla="*/ 4574016 h 4574016"/>
              <a:gd name="connsiteX11" fmla="*/ 0 w 12192000"/>
              <a:gd name="connsiteY11" fmla="*/ 4574016 h 4574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4574016">
                <a:moveTo>
                  <a:pt x="0" y="0"/>
                </a:moveTo>
                <a:lnTo>
                  <a:pt x="632670" y="0"/>
                </a:lnTo>
                <a:lnTo>
                  <a:pt x="632670" y="59240"/>
                </a:lnTo>
                <a:cubicBezTo>
                  <a:pt x="632670" y="360969"/>
                  <a:pt x="632670" y="360969"/>
                  <a:pt x="632670" y="360969"/>
                </a:cubicBezTo>
                <a:cubicBezTo>
                  <a:pt x="632670" y="410512"/>
                  <a:pt x="672811" y="451047"/>
                  <a:pt x="721873" y="451047"/>
                </a:cubicBezTo>
                <a:cubicBezTo>
                  <a:pt x="3219558" y="451047"/>
                  <a:pt x="3219558" y="451047"/>
                  <a:pt x="3219558" y="451047"/>
                </a:cubicBezTo>
                <a:cubicBezTo>
                  <a:pt x="3268620" y="451047"/>
                  <a:pt x="3308761" y="410512"/>
                  <a:pt x="3308761" y="360969"/>
                </a:cubicBezTo>
                <a:cubicBezTo>
                  <a:pt x="3308761" y="192071"/>
                  <a:pt x="3308761" y="86510"/>
                  <a:pt x="3308761" y="20535"/>
                </a:cubicBezTo>
                <a:lnTo>
                  <a:pt x="3308761" y="0"/>
                </a:lnTo>
                <a:lnTo>
                  <a:pt x="12192000" y="0"/>
                </a:lnTo>
                <a:lnTo>
                  <a:pt x="12192000" y="4574016"/>
                </a:lnTo>
                <a:lnTo>
                  <a:pt x="0" y="457401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bIns="468000" anchor="ctr" anchorCtr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ICOON OM AFBEELDING IN TE VOEGEN</a:t>
            </a:r>
          </a:p>
        </p:txBody>
      </p:sp>
    </p:spTree>
    <p:extLst>
      <p:ext uri="{BB962C8B-B14F-4D97-AF65-F5344CB8AC3E}">
        <p14:creationId xmlns:p14="http://schemas.microsoft.com/office/powerpoint/2010/main" val="25020128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grot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1D5C2F-2D03-45CD-B7D6-0A26C55DB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Titel</a:t>
            </a:r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36B65DBA-47C4-4898-88B8-9AA8D94904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/>
              <a:t>titel van de presentatie</a:t>
            </a:r>
            <a:endParaRPr lang="nl-NL" cap="al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6BFE184D-0DD5-48A7-BF22-2CFA10646A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23888" y="6446579"/>
            <a:ext cx="273665" cy="184666"/>
          </a:xfrm>
          <a:prstGeom prst="rect">
            <a:avLst/>
          </a:prstGeom>
        </p:spPr>
        <p:txBody>
          <a:bodyPr/>
          <a:lstStyle/>
          <a:p>
            <a:pPr algn="l"/>
            <a:fld id="{83FFAF25-951C-4D24-A60E-827BDA81BA47}" type="slidenum">
              <a:rPr lang="nl-NL" smtClean="0"/>
              <a:pPr algn="l"/>
              <a:t>‹#›</a:t>
            </a:fld>
            <a:endParaRPr lang="nl-NL"/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3D4EACC6-2762-4DC7-9F5D-4677F116EDB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888" y="1738313"/>
            <a:ext cx="10944225" cy="387798"/>
          </a:xfr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nl-NL" sz="2700" b="1" spc="70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>
              <a:lnSpc>
                <a:spcPct val="90000"/>
              </a:lnSpc>
              <a:spcBef>
                <a:spcPct val="0"/>
              </a:spcBef>
              <a:buNone/>
            </a:pPr>
            <a:r>
              <a:rPr lang="nl-NL"/>
              <a:t>Subtitel</a:t>
            </a:r>
          </a:p>
        </p:txBody>
      </p:sp>
      <p:sp>
        <p:nvSpPr>
          <p:cNvPr id="10" name="Tijdelijke aanduiding voor tekst 3">
            <a:extLst>
              <a:ext uri="{FF2B5EF4-FFF2-40B4-BE49-F238E27FC236}">
                <a16:creationId xmlns:a16="http://schemas.microsoft.com/office/drawing/2014/main" id="{90490C2F-D8B1-4A57-8F48-CD1F97FE411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3888" y="2384425"/>
            <a:ext cx="10944225" cy="2844800"/>
          </a:xfrm>
        </p:spPr>
        <p:txBody>
          <a:bodyPr/>
          <a:lstStyle>
            <a:lvl1pPr>
              <a:defRPr sz="27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35510546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94">
          <p15:clr>
            <a:srgbClr val="FBAE40"/>
          </p15:clr>
        </p15:guide>
        <p15:guide id="2" orient="horz" pos="1094">
          <p15:clr>
            <a:srgbClr val="FBAE40"/>
          </p15:clr>
        </p15:guide>
        <p15:guide id="3" orient="horz" pos="1502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gende foto en grot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2EE7BC0F-A7DB-4C82-B3D1-12353D4D9305}"/>
              </a:ext>
            </a:extLst>
          </p:cNvPr>
          <p:cNvSpPr/>
          <p:nvPr userDrawn="1"/>
        </p:nvSpPr>
        <p:spPr>
          <a:xfrm>
            <a:off x="0" y="0"/>
            <a:ext cx="12192000" cy="66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1D3A989-CF79-40FB-B6E9-AF55685FF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nl-NL"/>
              <a:t>titel van de presentatie</a:t>
            </a:r>
          </a:p>
        </p:txBody>
      </p:sp>
      <p:sp>
        <p:nvSpPr>
          <p:cNvPr id="11" name="Tijdelijke aanduiding voor afbeelding 10">
            <a:extLst>
              <a:ext uri="{FF2B5EF4-FFF2-40B4-BE49-F238E27FC236}">
                <a16:creationId xmlns:a16="http://schemas.microsoft.com/office/drawing/2014/main" id="{BF5E2DE6-BA54-4904-B0E0-E9849D24DF17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89426"/>
            <a:ext cx="12192000" cy="3343609"/>
          </a:xfrm>
          <a:custGeom>
            <a:avLst/>
            <a:gdLst>
              <a:gd name="connsiteX0" fmla="*/ 0 w 12192000"/>
              <a:gd name="connsiteY0" fmla="*/ 0 h 3343609"/>
              <a:gd name="connsiteX1" fmla="*/ 632670 w 12192000"/>
              <a:gd name="connsiteY1" fmla="*/ 0 h 3343609"/>
              <a:gd name="connsiteX2" fmla="*/ 632670 w 12192000"/>
              <a:gd name="connsiteY2" fmla="*/ 59240 h 3343609"/>
              <a:gd name="connsiteX3" fmla="*/ 632670 w 12192000"/>
              <a:gd name="connsiteY3" fmla="*/ 360969 h 3343609"/>
              <a:gd name="connsiteX4" fmla="*/ 721873 w 12192000"/>
              <a:gd name="connsiteY4" fmla="*/ 451047 h 3343609"/>
              <a:gd name="connsiteX5" fmla="*/ 3219558 w 12192000"/>
              <a:gd name="connsiteY5" fmla="*/ 451047 h 3343609"/>
              <a:gd name="connsiteX6" fmla="*/ 3308761 w 12192000"/>
              <a:gd name="connsiteY6" fmla="*/ 360969 h 3343609"/>
              <a:gd name="connsiteX7" fmla="*/ 3308761 w 12192000"/>
              <a:gd name="connsiteY7" fmla="*/ 20535 h 3343609"/>
              <a:gd name="connsiteX8" fmla="*/ 3308761 w 12192000"/>
              <a:gd name="connsiteY8" fmla="*/ 0 h 3343609"/>
              <a:gd name="connsiteX9" fmla="*/ 12192000 w 12192000"/>
              <a:gd name="connsiteY9" fmla="*/ 0 h 3343609"/>
              <a:gd name="connsiteX10" fmla="*/ 12192000 w 12192000"/>
              <a:gd name="connsiteY10" fmla="*/ 3343609 h 3343609"/>
              <a:gd name="connsiteX11" fmla="*/ 0 w 12192000"/>
              <a:gd name="connsiteY11" fmla="*/ 3343609 h 3343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3343609">
                <a:moveTo>
                  <a:pt x="0" y="0"/>
                </a:moveTo>
                <a:lnTo>
                  <a:pt x="632670" y="0"/>
                </a:lnTo>
                <a:lnTo>
                  <a:pt x="632670" y="59240"/>
                </a:lnTo>
                <a:cubicBezTo>
                  <a:pt x="632670" y="360969"/>
                  <a:pt x="632670" y="360969"/>
                  <a:pt x="632670" y="360969"/>
                </a:cubicBezTo>
                <a:cubicBezTo>
                  <a:pt x="632670" y="410512"/>
                  <a:pt x="672811" y="451047"/>
                  <a:pt x="721873" y="451047"/>
                </a:cubicBezTo>
                <a:cubicBezTo>
                  <a:pt x="3219558" y="451047"/>
                  <a:pt x="3219558" y="451047"/>
                  <a:pt x="3219558" y="451047"/>
                </a:cubicBezTo>
                <a:cubicBezTo>
                  <a:pt x="3268620" y="451047"/>
                  <a:pt x="3308761" y="410512"/>
                  <a:pt x="3308761" y="360969"/>
                </a:cubicBezTo>
                <a:cubicBezTo>
                  <a:pt x="3308761" y="192071"/>
                  <a:pt x="3308761" y="86510"/>
                  <a:pt x="3308761" y="20535"/>
                </a:cubicBezTo>
                <a:lnTo>
                  <a:pt x="3308761" y="0"/>
                </a:lnTo>
                <a:lnTo>
                  <a:pt x="12192000" y="0"/>
                </a:lnTo>
                <a:lnTo>
                  <a:pt x="12192000" y="3343609"/>
                </a:lnTo>
                <a:lnTo>
                  <a:pt x="0" y="33436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bIns="468000" anchor="ctr" anchorCtr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ICOON OM AFBEELDING IN TE VOEGEN</a:t>
            </a:r>
          </a:p>
        </p:txBody>
      </p:sp>
      <p:sp>
        <p:nvSpPr>
          <p:cNvPr id="17" name="Titel 16">
            <a:extLst>
              <a:ext uri="{FF2B5EF4-FFF2-40B4-BE49-F238E27FC236}">
                <a16:creationId xmlns:a16="http://schemas.microsoft.com/office/drawing/2014/main" id="{EE35D6C5-7B40-4B34-BB38-24190B438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3766706"/>
            <a:ext cx="6120000" cy="387798"/>
          </a:xfrm>
        </p:spPr>
        <p:txBody>
          <a:bodyPr/>
          <a:lstStyle>
            <a:lvl1pPr>
              <a:defRPr sz="2700">
                <a:solidFill>
                  <a:schemeClr val="accent2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5FED67ED-D8E1-4CE5-9171-3FAC28EEEF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4412673"/>
            <a:ext cx="6120000" cy="1600200"/>
          </a:xfrm>
        </p:spPr>
        <p:txBody>
          <a:bodyPr/>
          <a:lstStyle>
            <a:lvl1pPr marL="268288" indent="-268288">
              <a:defRPr sz="2700"/>
            </a:lvl1pPr>
            <a:lvl2pPr>
              <a:defRPr sz="2000"/>
            </a:lvl2pPr>
            <a:lvl3pPr>
              <a:defRPr sz="2000"/>
            </a:lvl3pPr>
            <a:lvl4pPr>
              <a:defRPr sz="2700"/>
            </a:lvl4pPr>
            <a:lvl5pPr>
              <a:defRPr sz="2700"/>
            </a:lvl5pPr>
          </a:lstStyle>
          <a:p>
            <a:pPr lvl="0"/>
            <a:r>
              <a:rPr lang="nl-NL"/>
              <a:t>Tekst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</p:spTree>
    <p:extLst>
      <p:ext uri="{BB962C8B-B14F-4D97-AF65-F5344CB8AC3E}">
        <p14:creationId xmlns:p14="http://schemas.microsoft.com/office/powerpoint/2010/main" val="30641870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te tekst en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1D5C2F-2D03-45CD-B7D6-0A26C55DB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977207"/>
            <a:ext cx="4824000" cy="470898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nl-NL"/>
              <a:t>Titel</a:t>
            </a:r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36B65DBA-47C4-4898-88B8-9AA8D94904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/>
              <a:t>titel van de presentatie</a:t>
            </a:r>
            <a:endParaRPr lang="nl-NL" cap="al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6BFE184D-0DD5-48A7-BF22-2CFA10646A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23888" y="6446579"/>
            <a:ext cx="273665" cy="184666"/>
          </a:xfrm>
          <a:prstGeom prst="rect">
            <a:avLst/>
          </a:prstGeom>
        </p:spPr>
        <p:txBody>
          <a:bodyPr/>
          <a:lstStyle/>
          <a:p>
            <a:pPr algn="l"/>
            <a:fld id="{83FFAF25-951C-4D24-A60E-827BDA81BA47}" type="slidenum">
              <a:rPr lang="nl-NL" smtClean="0"/>
              <a:pPr algn="l"/>
              <a:t>‹#›</a:t>
            </a:fld>
            <a:endParaRPr lang="nl-NL"/>
          </a:p>
        </p:txBody>
      </p:sp>
      <p:sp>
        <p:nvSpPr>
          <p:cNvPr id="10" name="Tijdelijke aanduiding voor tekst 3">
            <a:extLst>
              <a:ext uri="{FF2B5EF4-FFF2-40B4-BE49-F238E27FC236}">
                <a16:creationId xmlns:a16="http://schemas.microsoft.com/office/drawing/2014/main" id="{90490C2F-D8B1-4A57-8F48-CD1F97FE411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3888" y="1736725"/>
            <a:ext cx="4824000" cy="3492500"/>
          </a:xfrm>
        </p:spPr>
        <p:txBody>
          <a:bodyPr/>
          <a:lstStyle>
            <a:lvl1pPr>
              <a:defRPr sz="27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4" name="Tijdelijke aanduiding voor afbeelding 13">
            <a:extLst>
              <a:ext uri="{FF2B5EF4-FFF2-40B4-BE49-F238E27FC236}">
                <a16:creationId xmlns:a16="http://schemas.microsoft.com/office/drawing/2014/main" id="{778524A2-32A6-4E51-B75D-38102B479299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096000" y="1"/>
            <a:ext cx="6096000" cy="6858000"/>
          </a:xfrm>
          <a:custGeom>
            <a:avLst/>
            <a:gdLst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89536 h 4663441"/>
              <a:gd name="connsiteX3" fmla="*/ 12192000 w 12192000"/>
              <a:gd name="connsiteY3" fmla="*/ 660400 h 4663441"/>
              <a:gd name="connsiteX4" fmla="*/ 12192000 w 12192000"/>
              <a:gd name="connsiteY4" fmla="*/ 4663441 h 4663441"/>
              <a:gd name="connsiteX5" fmla="*/ 0 w 12192000"/>
              <a:gd name="connsiteY5" fmla="*/ 4663441 h 4663441"/>
              <a:gd name="connsiteX6" fmla="*/ 0 w 12192000"/>
              <a:gd name="connsiteY6" fmla="*/ 660400 h 4663441"/>
              <a:gd name="connsiteX7" fmla="*/ 0 w 12192000"/>
              <a:gd name="connsiteY7" fmla="*/ 89536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89536 h 4663441"/>
              <a:gd name="connsiteX3" fmla="*/ 12192000 w 12192000"/>
              <a:gd name="connsiteY3" fmla="*/ 660400 h 4663441"/>
              <a:gd name="connsiteX4" fmla="*/ 12192000 w 12192000"/>
              <a:gd name="connsiteY4" fmla="*/ 4663441 h 4663441"/>
              <a:gd name="connsiteX5" fmla="*/ 0 w 12192000"/>
              <a:gd name="connsiteY5" fmla="*/ 4663441 h 4663441"/>
              <a:gd name="connsiteX6" fmla="*/ 0 w 12192000"/>
              <a:gd name="connsiteY6" fmla="*/ 89536 h 4663441"/>
              <a:gd name="connsiteX7" fmla="*/ 0 w 12192000"/>
              <a:gd name="connsiteY7" fmla="*/ 0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89536 h 4663441"/>
              <a:gd name="connsiteX3" fmla="*/ 12192000 w 12192000"/>
              <a:gd name="connsiteY3" fmla="*/ 660400 h 4663441"/>
              <a:gd name="connsiteX4" fmla="*/ 12192000 w 12192000"/>
              <a:gd name="connsiteY4" fmla="*/ 4663441 h 4663441"/>
              <a:gd name="connsiteX5" fmla="*/ 0 w 12192000"/>
              <a:gd name="connsiteY5" fmla="*/ 4663441 h 4663441"/>
              <a:gd name="connsiteX6" fmla="*/ 0 w 12192000"/>
              <a:gd name="connsiteY6" fmla="*/ 0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660400 h 4663441"/>
              <a:gd name="connsiteX3" fmla="*/ 12192000 w 12192000"/>
              <a:gd name="connsiteY3" fmla="*/ 4663441 h 4663441"/>
              <a:gd name="connsiteX4" fmla="*/ 0 w 12192000"/>
              <a:gd name="connsiteY4" fmla="*/ 4663441 h 4663441"/>
              <a:gd name="connsiteX5" fmla="*/ 0 w 12192000"/>
              <a:gd name="connsiteY5" fmla="*/ 0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4663441 h 4663441"/>
              <a:gd name="connsiteX3" fmla="*/ 0 w 12192000"/>
              <a:gd name="connsiteY3" fmla="*/ 4663441 h 4663441"/>
              <a:gd name="connsiteX4" fmla="*/ 0 w 12192000"/>
              <a:gd name="connsiteY4" fmla="*/ 0 h 4663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4663441">
                <a:moveTo>
                  <a:pt x="0" y="0"/>
                </a:moveTo>
                <a:lnTo>
                  <a:pt x="12192000" y="0"/>
                </a:lnTo>
                <a:lnTo>
                  <a:pt x="12192000" y="4663441"/>
                </a:lnTo>
                <a:lnTo>
                  <a:pt x="0" y="466344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bIns="468000" anchor="ctr" anchorCtr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ICOON OM AFBEELDING IN TE VOEGEN</a:t>
            </a:r>
          </a:p>
        </p:txBody>
      </p:sp>
      <p:sp>
        <p:nvSpPr>
          <p:cNvPr id="11" name="Tijdelijke aanduiding voor tekst 25">
            <a:extLst>
              <a:ext uri="{FF2B5EF4-FFF2-40B4-BE49-F238E27FC236}">
                <a16:creationId xmlns:a16="http://schemas.microsoft.com/office/drawing/2014/main" id="{E339102A-C2A2-42E5-99C1-BA3B76B187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00" y="5094000"/>
            <a:ext cx="6096000" cy="1764000"/>
          </a:xfrm>
          <a:blipFill dpi="0" rotWithShape="1">
            <a:blip r:embed="rId2"/>
            <a:srcRect/>
            <a:tile tx="0" ty="0" sx="70000" sy="70000" flip="none" algn="br"/>
          </a:blipFill>
        </p:spPr>
        <p:txBody>
          <a:bodyPr/>
          <a:lstStyle>
            <a:lvl1pPr>
              <a:buFont typeface="Arial" panose="020B0604020202020204" pitchFamily="34" charset="0"/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96128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94">
          <p15:clr>
            <a:srgbClr val="FBAE40"/>
          </p15:clr>
        </p15:guide>
        <p15:guide id="2" orient="horz" pos="1094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en grot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hoek 19">
            <a:extLst>
              <a:ext uri="{FF2B5EF4-FFF2-40B4-BE49-F238E27FC236}">
                <a16:creationId xmlns:a16="http://schemas.microsoft.com/office/drawing/2014/main" id="{BB5A511E-1A6C-45AD-A9C3-DE763CF35F03}"/>
              </a:ext>
            </a:extLst>
          </p:cNvPr>
          <p:cNvSpPr/>
          <p:nvPr userDrawn="1"/>
        </p:nvSpPr>
        <p:spPr>
          <a:xfrm>
            <a:off x="0" y="0"/>
            <a:ext cx="6096000" cy="66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36B65DBA-47C4-4898-88B8-9AA8D94904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/>
              <a:t>titel van de presentatie</a:t>
            </a:r>
            <a:endParaRPr lang="nl-NL" cap="al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6BFE184D-0DD5-48A7-BF22-2CFA10646A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23888" y="6446579"/>
            <a:ext cx="273665" cy="184666"/>
          </a:xfrm>
          <a:prstGeom prst="rect">
            <a:avLst/>
          </a:prstGeom>
        </p:spPr>
        <p:txBody>
          <a:bodyPr/>
          <a:lstStyle/>
          <a:p>
            <a:pPr algn="l"/>
            <a:fld id="{83FFAF25-951C-4D24-A60E-827BDA81BA47}" type="slidenum">
              <a:rPr lang="nl-NL" smtClean="0"/>
              <a:pPr algn="l"/>
              <a:t>‹#›</a:t>
            </a:fld>
            <a:endParaRPr lang="nl-NL"/>
          </a:p>
        </p:txBody>
      </p:sp>
      <p:sp>
        <p:nvSpPr>
          <p:cNvPr id="10" name="Tijdelijke aanduiding voor tekst 3">
            <a:extLst>
              <a:ext uri="{FF2B5EF4-FFF2-40B4-BE49-F238E27FC236}">
                <a16:creationId xmlns:a16="http://schemas.microsoft.com/office/drawing/2014/main" id="{90490C2F-D8B1-4A57-8F48-CD1F97FE411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08775" y="1736725"/>
            <a:ext cx="4859338" cy="3492499"/>
          </a:xfrm>
        </p:spPr>
        <p:txBody>
          <a:bodyPr/>
          <a:lstStyle>
            <a:lvl1pPr>
              <a:defRPr sz="27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5" name="Tijdelijke aanduiding voor afbeelding 14">
            <a:extLst>
              <a:ext uri="{FF2B5EF4-FFF2-40B4-BE49-F238E27FC236}">
                <a16:creationId xmlns:a16="http://schemas.microsoft.com/office/drawing/2014/main" id="{31B5196A-8AD3-4D46-8C57-484F5FC1D687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89425"/>
            <a:ext cx="6096000" cy="6768574"/>
          </a:xfrm>
          <a:custGeom>
            <a:avLst/>
            <a:gdLst>
              <a:gd name="connsiteX0" fmla="*/ 0 w 6096000"/>
              <a:gd name="connsiteY0" fmla="*/ 0 h 6768574"/>
              <a:gd name="connsiteX1" fmla="*/ 632670 w 6096000"/>
              <a:gd name="connsiteY1" fmla="*/ 0 h 6768574"/>
              <a:gd name="connsiteX2" fmla="*/ 632670 w 6096000"/>
              <a:gd name="connsiteY2" fmla="*/ 59240 h 6768574"/>
              <a:gd name="connsiteX3" fmla="*/ 632670 w 6096000"/>
              <a:gd name="connsiteY3" fmla="*/ 360969 h 6768574"/>
              <a:gd name="connsiteX4" fmla="*/ 721873 w 6096000"/>
              <a:gd name="connsiteY4" fmla="*/ 451047 h 6768574"/>
              <a:gd name="connsiteX5" fmla="*/ 3219558 w 6096000"/>
              <a:gd name="connsiteY5" fmla="*/ 451047 h 6768574"/>
              <a:gd name="connsiteX6" fmla="*/ 3308761 w 6096000"/>
              <a:gd name="connsiteY6" fmla="*/ 360969 h 6768574"/>
              <a:gd name="connsiteX7" fmla="*/ 3308761 w 6096000"/>
              <a:gd name="connsiteY7" fmla="*/ 20535 h 6768574"/>
              <a:gd name="connsiteX8" fmla="*/ 3308761 w 6096000"/>
              <a:gd name="connsiteY8" fmla="*/ 0 h 6768574"/>
              <a:gd name="connsiteX9" fmla="*/ 6096000 w 6096000"/>
              <a:gd name="connsiteY9" fmla="*/ 0 h 6768574"/>
              <a:gd name="connsiteX10" fmla="*/ 6096000 w 6096000"/>
              <a:gd name="connsiteY10" fmla="*/ 2711573 h 6768574"/>
              <a:gd name="connsiteX11" fmla="*/ 6096000 w 6096000"/>
              <a:gd name="connsiteY11" fmla="*/ 2711574 h 6768574"/>
              <a:gd name="connsiteX12" fmla="*/ 6096000 w 6096000"/>
              <a:gd name="connsiteY12" fmla="*/ 6768574 h 6768574"/>
              <a:gd name="connsiteX13" fmla="*/ 0 w 6096000"/>
              <a:gd name="connsiteY13" fmla="*/ 6768574 h 6768574"/>
              <a:gd name="connsiteX14" fmla="*/ 0 w 6096000"/>
              <a:gd name="connsiteY14" fmla="*/ 2711574 h 6768574"/>
              <a:gd name="connsiteX15" fmla="*/ 0 w 6096000"/>
              <a:gd name="connsiteY15" fmla="*/ 2711573 h 6768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096000" h="6768574">
                <a:moveTo>
                  <a:pt x="0" y="0"/>
                </a:moveTo>
                <a:lnTo>
                  <a:pt x="632670" y="0"/>
                </a:lnTo>
                <a:lnTo>
                  <a:pt x="632670" y="59240"/>
                </a:lnTo>
                <a:cubicBezTo>
                  <a:pt x="632670" y="360969"/>
                  <a:pt x="632670" y="360969"/>
                  <a:pt x="632670" y="360969"/>
                </a:cubicBezTo>
                <a:cubicBezTo>
                  <a:pt x="632670" y="410512"/>
                  <a:pt x="672811" y="451047"/>
                  <a:pt x="721873" y="451047"/>
                </a:cubicBezTo>
                <a:cubicBezTo>
                  <a:pt x="3219558" y="451047"/>
                  <a:pt x="3219558" y="451047"/>
                  <a:pt x="3219558" y="451047"/>
                </a:cubicBezTo>
                <a:cubicBezTo>
                  <a:pt x="3268620" y="451047"/>
                  <a:pt x="3308761" y="410512"/>
                  <a:pt x="3308761" y="360969"/>
                </a:cubicBezTo>
                <a:cubicBezTo>
                  <a:pt x="3308761" y="192071"/>
                  <a:pt x="3308761" y="86510"/>
                  <a:pt x="3308761" y="20535"/>
                </a:cubicBezTo>
                <a:lnTo>
                  <a:pt x="3308761" y="0"/>
                </a:lnTo>
                <a:lnTo>
                  <a:pt x="6096000" y="0"/>
                </a:lnTo>
                <a:lnTo>
                  <a:pt x="6096000" y="2711573"/>
                </a:lnTo>
                <a:lnTo>
                  <a:pt x="6096000" y="2711574"/>
                </a:lnTo>
                <a:lnTo>
                  <a:pt x="6096000" y="6768574"/>
                </a:lnTo>
                <a:lnTo>
                  <a:pt x="0" y="6768574"/>
                </a:lnTo>
                <a:lnTo>
                  <a:pt x="0" y="2711574"/>
                </a:lnTo>
                <a:lnTo>
                  <a:pt x="0" y="271157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bIns="468000" anchor="ctr" anchorCtr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ICOON OM AFBEELDING IN TE VOEGEN</a:t>
            </a:r>
          </a:p>
        </p:txBody>
      </p:sp>
      <p:sp>
        <p:nvSpPr>
          <p:cNvPr id="28" name="Titel 1">
            <a:extLst>
              <a:ext uri="{FF2B5EF4-FFF2-40B4-BE49-F238E27FC236}">
                <a16:creationId xmlns:a16="http://schemas.microsoft.com/office/drawing/2014/main" id="{6427CACB-5277-47CE-8FF8-E60B8AF340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8775" y="977207"/>
            <a:ext cx="4859338" cy="470898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nl-NL"/>
              <a:t>Titel</a:t>
            </a:r>
          </a:p>
        </p:txBody>
      </p: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37D573B2-1DEE-461F-80AA-4E0186677EFE}"/>
              </a:ext>
            </a:extLst>
          </p:cNvPr>
          <p:cNvSpPr/>
          <p:nvPr userDrawn="1"/>
        </p:nvSpPr>
        <p:spPr>
          <a:xfrm>
            <a:off x="-10160" y="89535"/>
            <a:ext cx="12208193" cy="451602"/>
          </a:xfrm>
          <a:custGeom>
            <a:avLst/>
            <a:gdLst>
              <a:gd name="connsiteX0" fmla="*/ 0 w 12208193"/>
              <a:gd name="connsiteY0" fmla="*/ 0 h 541137"/>
              <a:gd name="connsiteX1" fmla="*/ 634048 w 12208193"/>
              <a:gd name="connsiteY1" fmla="*/ 0 h 541137"/>
              <a:gd name="connsiteX2" fmla="*/ 3313430 w 12208193"/>
              <a:gd name="connsiteY2" fmla="*/ 0 h 541137"/>
              <a:gd name="connsiteX3" fmla="*/ 12208193 w 12208193"/>
              <a:gd name="connsiteY3" fmla="*/ 0 h 541137"/>
              <a:gd name="connsiteX4" fmla="*/ 12208193 w 12208193"/>
              <a:gd name="connsiteY4" fmla="*/ 89535 h 541137"/>
              <a:gd name="connsiteX5" fmla="*/ 3313430 w 12208193"/>
              <a:gd name="connsiteY5" fmla="*/ 89535 h 541137"/>
              <a:gd name="connsiteX6" fmla="*/ 3313430 w 12208193"/>
              <a:gd name="connsiteY6" fmla="*/ 110095 h 541137"/>
              <a:gd name="connsiteX7" fmla="*/ 3313430 w 12208193"/>
              <a:gd name="connsiteY7" fmla="*/ 450948 h 541137"/>
              <a:gd name="connsiteX8" fmla="*/ 3224117 w 12208193"/>
              <a:gd name="connsiteY8" fmla="*/ 541137 h 541137"/>
              <a:gd name="connsiteX9" fmla="*/ 723361 w 12208193"/>
              <a:gd name="connsiteY9" fmla="*/ 541137 h 541137"/>
              <a:gd name="connsiteX10" fmla="*/ 634048 w 12208193"/>
              <a:gd name="connsiteY10" fmla="*/ 450948 h 541137"/>
              <a:gd name="connsiteX11" fmla="*/ 634048 w 12208193"/>
              <a:gd name="connsiteY11" fmla="*/ 148848 h 541137"/>
              <a:gd name="connsiteX12" fmla="*/ 634048 w 12208193"/>
              <a:gd name="connsiteY12" fmla="*/ 89535 h 541137"/>
              <a:gd name="connsiteX13" fmla="*/ 0 w 12208193"/>
              <a:gd name="connsiteY13" fmla="*/ 89535 h 541137"/>
              <a:gd name="connsiteX0" fmla="*/ 12208193 w 12299633"/>
              <a:gd name="connsiteY0" fmla="*/ 0 h 541137"/>
              <a:gd name="connsiteX1" fmla="*/ 12208193 w 12299633"/>
              <a:gd name="connsiteY1" fmla="*/ 89535 h 541137"/>
              <a:gd name="connsiteX2" fmla="*/ 3313430 w 12299633"/>
              <a:gd name="connsiteY2" fmla="*/ 89535 h 541137"/>
              <a:gd name="connsiteX3" fmla="*/ 3313430 w 12299633"/>
              <a:gd name="connsiteY3" fmla="*/ 110095 h 541137"/>
              <a:gd name="connsiteX4" fmla="*/ 3313430 w 12299633"/>
              <a:gd name="connsiteY4" fmla="*/ 450948 h 541137"/>
              <a:gd name="connsiteX5" fmla="*/ 3224117 w 12299633"/>
              <a:gd name="connsiteY5" fmla="*/ 541137 h 541137"/>
              <a:gd name="connsiteX6" fmla="*/ 723361 w 12299633"/>
              <a:gd name="connsiteY6" fmla="*/ 541137 h 541137"/>
              <a:gd name="connsiteX7" fmla="*/ 634048 w 12299633"/>
              <a:gd name="connsiteY7" fmla="*/ 450948 h 541137"/>
              <a:gd name="connsiteX8" fmla="*/ 634048 w 12299633"/>
              <a:gd name="connsiteY8" fmla="*/ 148848 h 541137"/>
              <a:gd name="connsiteX9" fmla="*/ 634048 w 12299633"/>
              <a:gd name="connsiteY9" fmla="*/ 89535 h 541137"/>
              <a:gd name="connsiteX10" fmla="*/ 0 w 12299633"/>
              <a:gd name="connsiteY10" fmla="*/ 89535 h 541137"/>
              <a:gd name="connsiteX11" fmla="*/ 0 w 12299633"/>
              <a:gd name="connsiteY11" fmla="*/ 0 h 541137"/>
              <a:gd name="connsiteX12" fmla="*/ 634048 w 12299633"/>
              <a:gd name="connsiteY12" fmla="*/ 0 h 541137"/>
              <a:gd name="connsiteX13" fmla="*/ 3313430 w 12299633"/>
              <a:gd name="connsiteY13" fmla="*/ 0 h 541137"/>
              <a:gd name="connsiteX14" fmla="*/ 12299633 w 12299633"/>
              <a:gd name="connsiteY14" fmla="*/ 91440 h 541137"/>
              <a:gd name="connsiteX0" fmla="*/ 12208193 w 12208193"/>
              <a:gd name="connsiteY0" fmla="*/ 0 h 541137"/>
              <a:gd name="connsiteX1" fmla="*/ 12208193 w 12208193"/>
              <a:gd name="connsiteY1" fmla="*/ 89535 h 541137"/>
              <a:gd name="connsiteX2" fmla="*/ 3313430 w 12208193"/>
              <a:gd name="connsiteY2" fmla="*/ 89535 h 541137"/>
              <a:gd name="connsiteX3" fmla="*/ 3313430 w 12208193"/>
              <a:gd name="connsiteY3" fmla="*/ 110095 h 541137"/>
              <a:gd name="connsiteX4" fmla="*/ 3313430 w 12208193"/>
              <a:gd name="connsiteY4" fmla="*/ 450948 h 541137"/>
              <a:gd name="connsiteX5" fmla="*/ 3224117 w 12208193"/>
              <a:gd name="connsiteY5" fmla="*/ 541137 h 541137"/>
              <a:gd name="connsiteX6" fmla="*/ 723361 w 12208193"/>
              <a:gd name="connsiteY6" fmla="*/ 541137 h 541137"/>
              <a:gd name="connsiteX7" fmla="*/ 634048 w 12208193"/>
              <a:gd name="connsiteY7" fmla="*/ 450948 h 541137"/>
              <a:gd name="connsiteX8" fmla="*/ 634048 w 12208193"/>
              <a:gd name="connsiteY8" fmla="*/ 148848 h 541137"/>
              <a:gd name="connsiteX9" fmla="*/ 634048 w 12208193"/>
              <a:gd name="connsiteY9" fmla="*/ 89535 h 541137"/>
              <a:gd name="connsiteX10" fmla="*/ 0 w 12208193"/>
              <a:gd name="connsiteY10" fmla="*/ 89535 h 541137"/>
              <a:gd name="connsiteX11" fmla="*/ 0 w 12208193"/>
              <a:gd name="connsiteY11" fmla="*/ 0 h 541137"/>
              <a:gd name="connsiteX12" fmla="*/ 634048 w 12208193"/>
              <a:gd name="connsiteY12" fmla="*/ 0 h 541137"/>
              <a:gd name="connsiteX13" fmla="*/ 3313430 w 12208193"/>
              <a:gd name="connsiteY13" fmla="*/ 0 h 541137"/>
              <a:gd name="connsiteX0" fmla="*/ 12208193 w 12208193"/>
              <a:gd name="connsiteY0" fmla="*/ 89535 h 541137"/>
              <a:gd name="connsiteX1" fmla="*/ 3313430 w 12208193"/>
              <a:gd name="connsiteY1" fmla="*/ 89535 h 541137"/>
              <a:gd name="connsiteX2" fmla="*/ 3313430 w 12208193"/>
              <a:gd name="connsiteY2" fmla="*/ 110095 h 541137"/>
              <a:gd name="connsiteX3" fmla="*/ 3313430 w 12208193"/>
              <a:gd name="connsiteY3" fmla="*/ 450948 h 541137"/>
              <a:gd name="connsiteX4" fmla="*/ 3224117 w 12208193"/>
              <a:gd name="connsiteY4" fmla="*/ 541137 h 541137"/>
              <a:gd name="connsiteX5" fmla="*/ 723361 w 12208193"/>
              <a:gd name="connsiteY5" fmla="*/ 541137 h 541137"/>
              <a:gd name="connsiteX6" fmla="*/ 634048 w 12208193"/>
              <a:gd name="connsiteY6" fmla="*/ 450948 h 541137"/>
              <a:gd name="connsiteX7" fmla="*/ 634048 w 12208193"/>
              <a:gd name="connsiteY7" fmla="*/ 148848 h 541137"/>
              <a:gd name="connsiteX8" fmla="*/ 634048 w 12208193"/>
              <a:gd name="connsiteY8" fmla="*/ 89535 h 541137"/>
              <a:gd name="connsiteX9" fmla="*/ 0 w 12208193"/>
              <a:gd name="connsiteY9" fmla="*/ 89535 h 541137"/>
              <a:gd name="connsiteX10" fmla="*/ 0 w 12208193"/>
              <a:gd name="connsiteY10" fmla="*/ 0 h 541137"/>
              <a:gd name="connsiteX11" fmla="*/ 634048 w 12208193"/>
              <a:gd name="connsiteY11" fmla="*/ 0 h 541137"/>
              <a:gd name="connsiteX12" fmla="*/ 3313430 w 12208193"/>
              <a:gd name="connsiteY12" fmla="*/ 0 h 541137"/>
              <a:gd name="connsiteX0" fmla="*/ 12208193 w 12208193"/>
              <a:gd name="connsiteY0" fmla="*/ 89535 h 541137"/>
              <a:gd name="connsiteX1" fmla="*/ 3313430 w 12208193"/>
              <a:gd name="connsiteY1" fmla="*/ 89535 h 541137"/>
              <a:gd name="connsiteX2" fmla="*/ 3313430 w 12208193"/>
              <a:gd name="connsiteY2" fmla="*/ 110095 h 541137"/>
              <a:gd name="connsiteX3" fmla="*/ 3313430 w 12208193"/>
              <a:gd name="connsiteY3" fmla="*/ 450948 h 541137"/>
              <a:gd name="connsiteX4" fmla="*/ 3224117 w 12208193"/>
              <a:gd name="connsiteY4" fmla="*/ 541137 h 541137"/>
              <a:gd name="connsiteX5" fmla="*/ 723361 w 12208193"/>
              <a:gd name="connsiteY5" fmla="*/ 541137 h 541137"/>
              <a:gd name="connsiteX6" fmla="*/ 634048 w 12208193"/>
              <a:gd name="connsiteY6" fmla="*/ 450948 h 541137"/>
              <a:gd name="connsiteX7" fmla="*/ 634048 w 12208193"/>
              <a:gd name="connsiteY7" fmla="*/ 148848 h 541137"/>
              <a:gd name="connsiteX8" fmla="*/ 634048 w 12208193"/>
              <a:gd name="connsiteY8" fmla="*/ 89535 h 541137"/>
              <a:gd name="connsiteX9" fmla="*/ 0 w 12208193"/>
              <a:gd name="connsiteY9" fmla="*/ 89535 h 541137"/>
              <a:gd name="connsiteX10" fmla="*/ 634048 w 12208193"/>
              <a:gd name="connsiteY10" fmla="*/ 0 h 541137"/>
              <a:gd name="connsiteX11" fmla="*/ 3313430 w 12208193"/>
              <a:gd name="connsiteY11" fmla="*/ 0 h 541137"/>
              <a:gd name="connsiteX0" fmla="*/ 12208193 w 12208193"/>
              <a:gd name="connsiteY0" fmla="*/ 89535 h 541137"/>
              <a:gd name="connsiteX1" fmla="*/ 3313430 w 12208193"/>
              <a:gd name="connsiteY1" fmla="*/ 89535 h 541137"/>
              <a:gd name="connsiteX2" fmla="*/ 3313430 w 12208193"/>
              <a:gd name="connsiteY2" fmla="*/ 110095 h 541137"/>
              <a:gd name="connsiteX3" fmla="*/ 3313430 w 12208193"/>
              <a:gd name="connsiteY3" fmla="*/ 450948 h 541137"/>
              <a:gd name="connsiteX4" fmla="*/ 3224117 w 12208193"/>
              <a:gd name="connsiteY4" fmla="*/ 541137 h 541137"/>
              <a:gd name="connsiteX5" fmla="*/ 723361 w 12208193"/>
              <a:gd name="connsiteY5" fmla="*/ 541137 h 541137"/>
              <a:gd name="connsiteX6" fmla="*/ 634048 w 12208193"/>
              <a:gd name="connsiteY6" fmla="*/ 450948 h 541137"/>
              <a:gd name="connsiteX7" fmla="*/ 634048 w 12208193"/>
              <a:gd name="connsiteY7" fmla="*/ 148848 h 541137"/>
              <a:gd name="connsiteX8" fmla="*/ 634048 w 12208193"/>
              <a:gd name="connsiteY8" fmla="*/ 89535 h 541137"/>
              <a:gd name="connsiteX9" fmla="*/ 0 w 12208193"/>
              <a:gd name="connsiteY9" fmla="*/ 89535 h 541137"/>
              <a:gd name="connsiteX10" fmla="*/ 634048 w 12208193"/>
              <a:gd name="connsiteY10" fmla="*/ 0 h 541137"/>
              <a:gd name="connsiteX0" fmla="*/ 12208193 w 12208193"/>
              <a:gd name="connsiteY0" fmla="*/ 0 h 451602"/>
              <a:gd name="connsiteX1" fmla="*/ 3313430 w 12208193"/>
              <a:gd name="connsiteY1" fmla="*/ 0 h 451602"/>
              <a:gd name="connsiteX2" fmla="*/ 3313430 w 12208193"/>
              <a:gd name="connsiteY2" fmla="*/ 20560 h 451602"/>
              <a:gd name="connsiteX3" fmla="*/ 3313430 w 12208193"/>
              <a:gd name="connsiteY3" fmla="*/ 361413 h 451602"/>
              <a:gd name="connsiteX4" fmla="*/ 3224117 w 12208193"/>
              <a:gd name="connsiteY4" fmla="*/ 451602 h 451602"/>
              <a:gd name="connsiteX5" fmla="*/ 723361 w 12208193"/>
              <a:gd name="connsiteY5" fmla="*/ 451602 h 451602"/>
              <a:gd name="connsiteX6" fmla="*/ 634048 w 12208193"/>
              <a:gd name="connsiteY6" fmla="*/ 361413 h 451602"/>
              <a:gd name="connsiteX7" fmla="*/ 634048 w 12208193"/>
              <a:gd name="connsiteY7" fmla="*/ 59313 h 451602"/>
              <a:gd name="connsiteX8" fmla="*/ 634048 w 12208193"/>
              <a:gd name="connsiteY8" fmla="*/ 0 h 451602"/>
              <a:gd name="connsiteX9" fmla="*/ 0 w 12208193"/>
              <a:gd name="connsiteY9" fmla="*/ 0 h 451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8193" h="451602">
                <a:moveTo>
                  <a:pt x="12208193" y="0"/>
                </a:moveTo>
                <a:lnTo>
                  <a:pt x="3313430" y="0"/>
                </a:lnTo>
                <a:lnTo>
                  <a:pt x="3313430" y="20560"/>
                </a:lnTo>
                <a:lnTo>
                  <a:pt x="3313430" y="361413"/>
                </a:lnTo>
                <a:cubicBezTo>
                  <a:pt x="3313430" y="411017"/>
                  <a:pt x="3273240" y="451602"/>
                  <a:pt x="3224117" y="451602"/>
                </a:cubicBezTo>
                <a:lnTo>
                  <a:pt x="723361" y="451602"/>
                </a:lnTo>
                <a:cubicBezTo>
                  <a:pt x="674239" y="451602"/>
                  <a:pt x="634048" y="411017"/>
                  <a:pt x="634048" y="361413"/>
                </a:cubicBezTo>
                <a:lnTo>
                  <a:pt x="634048" y="59313"/>
                </a:lnTo>
                <a:lnTo>
                  <a:pt x="634048" y="0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7867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94">
          <p15:clr>
            <a:srgbClr val="FBAE40"/>
          </p15:clr>
        </p15:guide>
        <p15:guide id="2" orient="horz" pos="109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2EE7BC0F-A7DB-4C82-B3D1-12353D4D9305}"/>
              </a:ext>
            </a:extLst>
          </p:cNvPr>
          <p:cNvSpPr/>
          <p:nvPr userDrawn="1"/>
        </p:nvSpPr>
        <p:spPr>
          <a:xfrm>
            <a:off x="0" y="0"/>
            <a:ext cx="12192000" cy="66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5688D33-D407-4CBE-8283-A1527D6938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4879268"/>
            <a:ext cx="8172000" cy="650947"/>
          </a:xfrm>
        </p:spPr>
        <p:txBody>
          <a:bodyPr wrap="square" anchor="b">
            <a:spAutoFit/>
          </a:bodyPr>
          <a:lstStyle>
            <a:lvl1pPr>
              <a:defRPr sz="4700">
                <a:solidFill>
                  <a:schemeClr val="accent2"/>
                </a:solidFill>
              </a:defRPr>
            </a:lvl1pPr>
          </a:lstStyle>
          <a:p>
            <a:r>
              <a:rPr lang="nl-NL"/>
              <a:t>Hoofdstuktitel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A4C4D4F-1A1C-43AB-BA58-E7F010B2C87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3888" y="5587683"/>
            <a:ext cx="8172000" cy="421590"/>
          </a:xfrm>
        </p:spPr>
        <p:txBody>
          <a:bodyPr wrap="square">
            <a:spAutoFit/>
          </a:bodyPr>
          <a:lstStyle>
            <a:lvl1pPr marL="0" indent="0">
              <a:buNone/>
              <a:defRPr sz="27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Subtitel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1D3A989-CF79-40FB-B6E9-AF55685FF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nl-NL"/>
              <a:t>titel van de presentatie</a:t>
            </a:r>
          </a:p>
        </p:txBody>
      </p:sp>
      <p:sp>
        <p:nvSpPr>
          <p:cNvPr id="12" name="Tijdelijke aanduiding voor afbeelding 11">
            <a:extLst>
              <a:ext uri="{FF2B5EF4-FFF2-40B4-BE49-F238E27FC236}">
                <a16:creationId xmlns:a16="http://schemas.microsoft.com/office/drawing/2014/main" id="{ABAF59FB-BCD9-4181-B1E7-9678B64D6A6C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89425"/>
            <a:ext cx="12192000" cy="4574016"/>
          </a:xfrm>
          <a:custGeom>
            <a:avLst/>
            <a:gdLst>
              <a:gd name="connsiteX0" fmla="*/ 0 w 12192000"/>
              <a:gd name="connsiteY0" fmla="*/ 0 h 4574016"/>
              <a:gd name="connsiteX1" fmla="*/ 632670 w 12192000"/>
              <a:gd name="connsiteY1" fmla="*/ 0 h 4574016"/>
              <a:gd name="connsiteX2" fmla="*/ 632670 w 12192000"/>
              <a:gd name="connsiteY2" fmla="*/ 59240 h 4574016"/>
              <a:gd name="connsiteX3" fmla="*/ 632670 w 12192000"/>
              <a:gd name="connsiteY3" fmla="*/ 360969 h 4574016"/>
              <a:gd name="connsiteX4" fmla="*/ 721873 w 12192000"/>
              <a:gd name="connsiteY4" fmla="*/ 451047 h 4574016"/>
              <a:gd name="connsiteX5" fmla="*/ 3219558 w 12192000"/>
              <a:gd name="connsiteY5" fmla="*/ 451047 h 4574016"/>
              <a:gd name="connsiteX6" fmla="*/ 3308761 w 12192000"/>
              <a:gd name="connsiteY6" fmla="*/ 360969 h 4574016"/>
              <a:gd name="connsiteX7" fmla="*/ 3308761 w 12192000"/>
              <a:gd name="connsiteY7" fmla="*/ 20535 h 4574016"/>
              <a:gd name="connsiteX8" fmla="*/ 3308761 w 12192000"/>
              <a:gd name="connsiteY8" fmla="*/ 0 h 4574016"/>
              <a:gd name="connsiteX9" fmla="*/ 12192000 w 12192000"/>
              <a:gd name="connsiteY9" fmla="*/ 0 h 4574016"/>
              <a:gd name="connsiteX10" fmla="*/ 12192000 w 12192000"/>
              <a:gd name="connsiteY10" fmla="*/ 4574016 h 4574016"/>
              <a:gd name="connsiteX11" fmla="*/ 0 w 12192000"/>
              <a:gd name="connsiteY11" fmla="*/ 4574016 h 4574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4574016">
                <a:moveTo>
                  <a:pt x="0" y="0"/>
                </a:moveTo>
                <a:lnTo>
                  <a:pt x="632670" y="0"/>
                </a:lnTo>
                <a:lnTo>
                  <a:pt x="632670" y="59240"/>
                </a:lnTo>
                <a:cubicBezTo>
                  <a:pt x="632670" y="360969"/>
                  <a:pt x="632670" y="360969"/>
                  <a:pt x="632670" y="360969"/>
                </a:cubicBezTo>
                <a:cubicBezTo>
                  <a:pt x="632670" y="410512"/>
                  <a:pt x="672811" y="451047"/>
                  <a:pt x="721873" y="451047"/>
                </a:cubicBezTo>
                <a:cubicBezTo>
                  <a:pt x="3219558" y="451047"/>
                  <a:pt x="3219558" y="451047"/>
                  <a:pt x="3219558" y="451047"/>
                </a:cubicBezTo>
                <a:cubicBezTo>
                  <a:pt x="3268620" y="451047"/>
                  <a:pt x="3308761" y="410512"/>
                  <a:pt x="3308761" y="360969"/>
                </a:cubicBezTo>
                <a:cubicBezTo>
                  <a:pt x="3308761" y="192071"/>
                  <a:pt x="3308761" y="86510"/>
                  <a:pt x="3308761" y="20535"/>
                </a:cubicBezTo>
                <a:lnTo>
                  <a:pt x="3308761" y="0"/>
                </a:lnTo>
                <a:lnTo>
                  <a:pt x="12192000" y="0"/>
                </a:lnTo>
                <a:lnTo>
                  <a:pt x="12192000" y="4574016"/>
                </a:lnTo>
                <a:lnTo>
                  <a:pt x="0" y="4574016"/>
                </a:lnTo>
                <a:close/>
              </a:path>
            </a:pathLst>
          </a:custGeom>
          <a:solidFill>
            <a:schemeClr val="accent1">
              <a:lumMod val="90000"/>
            </a:schemeClr>
          </a:solidFill>
        </p:spPr>
        <p:txBody>
          <a:bodyPr wrap="square" bIns="468000" anchor="ctr" anchorCtr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ICOON OM AFBEELDING IN TE VOEGEN</a:t>
            </a:r>
          </a:p>
        </p:txBody>
      </p:sp>
    </p:spTree>
    <p:extLst>
      <p:ext uri="{BB962C8B-B14F-4D97-AF65-F5344CB8AC3E}">
        <p14:creationId xmlns:p14="http://schemas.microsoft.com/office/powerpoint/2010/main" val="10418901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1D5C2F-2D03-45CD-B7D6-0A26C55DB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36B65DBA-47C4-4898-88B8-9AA8D94904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/>
              <a:t>titel van de presentatie</a:t>
            </a:r>
            <a:endParaRPr lang="nl-NL" cap="al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6BFE184D-0DD5-48A7-BF22-2CFA10646A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23888" y="6446579"/>
            <a:ext cx="273665" cy="184666"/>
          </a:xfrm>
          <a:prstGeom prst="rect">
            <a:avLst/>
          </a:prstGeom>
        </p:spPr>
        <p:txBody>
          <a:bodyPr/>
          <a:lstStyle/>
          <a:p>
            <a:pPr algn="l"/>
            <a:fld id="{83FFAF25-951C-4D24-A60E-827BDA81BA47}" type="slidenum">
              <a:rPr lang="nl-NL" smtClean="0"/>
              <a:pPr algn="l"/>
              <a:t>‹#›</a:t>
            </a:fld>
            <a:endParaRPr lang="nl-NL"/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84A4582D-FBB5-4126-8EDB-BB164AA4CF1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888" y="1745933"/>
            <a:ext cx="10944225" cy="387798"/>
          </a:xfr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nl-NL" sz="2700" b="1" spc="70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>
              <a:lnSpc>
                <a:spcPct val="90000"/>
              </a:lnSpc>
              <a:spcBef>
                <a:spcPct val="0"/>
              </a:spcBef>
              <a:buNone/>
            </a:pPr>
            <a:r>
              <a:rPr lang="nl-NL"/>
              <a:t>Subtitel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3F448A7-117D-43E0-85D4-4C41DCB7BE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3888" y="2141220"/>
            <a:ext cx="10944225" cy="3088005"/>
          </a:xfrm>
        </p:spPr>
        <p:txBody>
          <a:bodyPr/>
          <a:lstStyle>
            <a:lvl1pPr>
              <a:lnSpc>
                <a:spcPct val="120000"/>
              </a:lnSpc>
              <a:defRPr sz="18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800"/>
            </a:lvl3pPr>
            <a:lvl4pPr>
              <a:lnSpc>
                <a:spcPct val="120000"/>
              </a:lnSpc>
              <a:defRPr sz="1800"/>
            </a:lvl4pPr>
            <a:lvl5pPr>
              <a:lnSpc>
                <a:spcPct val="120000"/>
              </a:lnSpc>
              <a:defRPr sz="1800"/>
            </a:lvl5pPr>
          </a:lstStyle>
          <a:p>
            <a:pPr lvl="0"/>
            <a:r>
              <a:rPr lang="nl-NL"/>
              <a:t>Backspace om bullet te verwijderen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3562358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94">
          <p15:clr>
            <a:srgbClr val="FBAE40"/>
          </p15:clr>
        </p15:guide>
        <p15:guide id="2" orient="horz" pos="1094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kst en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36B65DBA-47C4-4898-88B8-9AA8D94904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nl-NL"/>
              <a:t>titel van de presentatie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6BFE184D-0DD5-48A7-BF22-2CFA10646A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23888" y="6446579"/>
            <a:ext cx="273665" cy="184666"/>
          </a:xfrm>
          <a:prstGeom prst="rect">
            <a:avLst/>
          </a:prstGeom>
        </p:spPr>
        <p:txBody>
          <a:bodyPr/>
          <a:lstStyle/>
          <a:p>
            <a:pPr algn="l"/>
            <a:fld id="{83FFAF25-951C-4D24-A60E-827BDA81BA47}" type="slidenum">
              <a:rPr lang="nl-NL" smtClean="0"/>
              <a:pPr algn="l"/>
              <a:t>‹#›</a:t>
            </a:fld>
            <a:endParaRPr lang="nl-NL"/>
          </a:p>
        </p:txBody>
      </p:sp>
      <p:sp>
        <p:nvSpPr>
          <p:cNvPr id="20" name="Vrije vorm: vorm 19">
            <a:extLst>
              <a:ext uri="{FF2B5EF4-FFF2-40B4-BE49-F238E27FC236}">
                <a16:creationId xmlns:a16="http://schemas.microsoft.com/office/drawing/2014/main" id="{72DE35EA-84AF-41AB-B3A1-1C3189724581}"/>
              </a:ext>
            </a:extLst>
          </p:cNvPr>
          <p:cNvSpPr/>
          <p:nvPr userDrawn="1"/>
        </p:nvSpPr>
        <p:spPr>
          <a:xfrm>
            <a:off x="-10160" y="89535"/>
            <a:ext cx="12208193" cy="451602"/>
          </a:xfrm>
          <a:custGeom>
            <a:avLst/>
            <a:gdLst>
              <a:gd name="connsiteX0" fmla="*/ 0 w 12208193"/>
              <a:gd name="connsiteY0" fmla="*/ 0 h 541137"/>
              <a:gd name="connsiteX1" fmla="*/ 634048 w 12208193"/>
              <a:gd name="connsiteY1" fmla="*/ 0 h 541137"/>
              <a:gd name="connsiteX2" fmla="*/ 3313430 w 12208193"/>
              <a:gd name="connsiteY2" fmla="*/ 0 h 541137"/>
              <a:gd name="connsiteX3" fmla="*/ 12208193 w 12208193"/>
              <a:gd name="connsiteY3" fmla="*/ 0 h 541137"/>
              <a:gd name="connsiteX4" fmla="*/ 12208193 w 12208193"/>
              <a:gd name="connsiteY4" fmla="*/ 89535 h 541137"/>
              <a:gd name="connsiteX5" fmla="*/ 3313430 w 12208193"/>
              <a:gd name="connsiteY5" fmla="*/ 89535 h 541137"/>
              <a:gd name="connsiteX6" fmla="*/ 3313430 w 12208193"/>
              <a:gd name="connsiteY6" fmla="*/ 110095 h 541137"/>
              <a:gd name="connsiteX7" fmla="*/ 3313430 w 12208193"/>
              <a:gd name="connsiteY7" fmla="*/ 450948 h 541137"/>
              <a:gd name="connsiteX8" fmla="*/ 3224117 w 12208193"/>
              <a:gd name="connsiteY8" fmla="*/ 541137 h 541137"/>
              <a:gd name="connsiteX9" fmla="*/ 723361 w 12208193"/>
              <a:gd name="connsiteY9" fmla="*/ 541137 h 541137"/>
              <a:gd name="connsiteX10" fmla="*/ 634048 w 12208193"/>
              <a:gd name="connsiteY10" fmla="*/ 450948 h 541137"/>
              <a:gd name="connsiteX11" fmla="*/ 634048 w 12208193"/>
              <a:gd name="connsiteY11" fmla="*/ 148848 h 541137"/>
              <a:gd name="connsiteX12" fmla="*/ 634048 w 12208193"/>
              <a:gd name="connsiteY12" fmla="*/ 89535 h 541137"/>
              <a:gd name="connsiteX13" fmla="*/ 0 w 12208193"/>
              <a:gd name="connsiteY13" fmla="*/ 89535 h 541137"/>
              <a:gd name="connsiteX0" fmla="*/ 12208193 w 12299633"/>
              <a:gd name="connsiteY0" fmla="*/ 0 h 541137"/>
              <a:gd name="connsiteX1" fmla="*/ 12208193 w 12299633"/>
              <a:gd name="connsiteY1" fmla="*/ 89535 h 541137"/>
              <a:gd name="connsiteX2" fmla="*/ 3313430 w 12299633"/>
              <a:gd name="connsiteY2" fmla="*/ 89535 h 541137"/>
              <a:gd name="connsiteX3" fmla="*/ 3313430 w 12299633"/>
              <a:gd name="connsiteY3" fmla="*/ 110095 h 541137"/>
              <a:gd name="connsiteX4" fmla="*/ 3313430 w 12299633"/>
              <a:gd name="connsiteY4" fmla="*/ 450948 h 541137"/>
              <a:gd name="connsiteX5" fmla="*/ 3224117 w 12299633"/>
              <a:gd name="connsiteY5" fmla="*/ 541137 h 541137"/>
              <a:gd name="connsiteX6" fmla="*/ 723361 w 12299633"/>
              <a:gd name="connsiteY6" fmla="*/ 541137 h 541137"/>
              <a:gd name="connsiteX7" fmla="*/ 634048 w 12299633"/>
              <a:gd name="connsiteY7" fmla="*/ 450948 h 541137"/>
              <a:gd name="connsiteX8" fmla="*/ 634048 w 12299633"/>
              <a:gd name="connsiteY8" fmla="*/ 148848 h 541137"/>
              <a:gd name="connsiteX9" fmla="*/ 634048 w 12299633"/>
              <a:gd name="connsiteY9" fmla="*/ 89535 h 541137"/>
              <a:gd name="connsiteX10" fmla="*/ 0 w 12299633"/>
              <a:gd name="connsiteY10" fmla="*/ 89535 h 541137"/>
              <a:gd name="connsiteX11" fmla="*/ 0 w 12299633"/>
              <a:gd name="connsiteY11" fmla="*/ 0 h 541137"/>
              <a:gd name="connsiteX12" fmla="*/ 634048 w 12299633"/>
              <a:gd name="connsiteY12" fmla="*/ 0 h 541137"/>
              <a:gd name="connsiteX13" fmla="*/ 3313430 w 12299633"/>
              <a:gd name="connsiteY13" fmla="*/ 0 h 541137"/>
              <a:gd name="connsiteX14" fmla="*/ 12299633 w 12299633"/>
              <a:gd name="connsiteY14" fmla="*/ 91440 h 541137"/>
              <a:gd name="connsiteX0" fmla="*/ 12208193 w 12208193"/>
              <a:gd name="connsiteY0" fmla="*/ 0 h 541137"/>
              <a:gd name="connsiteX1" fmla="*/ 12208193 w 12208193"/>
              <a:gd name="connsiteY1" fmla="*/ 89535 h 541137"/>
              <a:gd name="connsiteX2" fmla="*/ 3313430 w 12208193"/>
              <a:gd name="connsiteY2" fmla="*/ 89535 h 541137"/>
              <a:gd name="connsiteX3" fmla="*/ 3313430 w 12208193"/>
              <a:gd name="connsiteY3" fmla="*/ 110095 h 541137"/>
              <a:gd name="connsiteX4" fmla="*/ 3313430 w 12208193"/>
              <a:gd name="connsiteY4" fmla="*/ 450948 h 541137"/>
              <a:gd name="connsiteX5" fmla="*/ 3224117 w 12208193"/>
              <a:gd name="connsiteY5" fmla="*/ 541137 h 541137"/>
              <a:gd name="connsiteX6" fmla="*/ 723361 w 12208193"/>
              <a:gd name="connsiteY6" fmla="*/ 541137 h 541137"/>
              <a:gd name="connsiteX7" fmla="*/ 634048 w 12208193"/>
              <a:gd name="connsiteY7" fmla="*/ 450948 h 541137"/>
              <a:gd name="connsiteX8" fmla="*/ 634048 w 12208193"/>
              <a:gd name="connsiteY8" fmla="*/ 148848 h 541137"/>
              <a:gd name="connsiteX9" fmla="*/ 634048 w 12208193"/>
              <a:gd name="connsiteY9" fmla="*/ 89535 h 541137"/>
              <a:gd name="connsiteX10" fmla="*/ 0 w 12208193"/>
              <a:gd name="connsiteY10" fmla="*/ 89535 h 541137"/>
              <a:gd name="connsiteX11" fmla="*/ 0 w 12208193"/>
              <a:gd name="connsiteY11" fmla="*/ 0 h 541137"/>
              <a:gd name="connsiteX12" fmla="*/ 634048 w 12208193"/>
              <a:gd name="connsiteY12" fmla="*/ 0 h 541137"/>
              <a:gd name="connsiteX13" fmla="*/ 3313430 w 12208193"/>
              <a:gd name="connsiteY13" fmla="*/ 0 h 541137"/>
              <a:gd name="connsiteX0" fmla="*/ 12208193 w 12208193"/>
              <a:gd name="connsiteY0" fmla="*/ 89535 h 541137"/>
              <a:gd name="connsiteX1" fmla="*/ 3313430 w 12208193"/>
              <a:gd name="connsiteY1" fmla="*/ 89535 h 541137"/>
              <a:gd name="connsiteX2" fmla="*/ 3313430 w 12208193"/>
              <a:gd name="connsiteY2" fmla="*/ 110095 h 541137"/>
              <a:gd name="connsiteX3" fmla="*/ 3313430 w 12208193"/>
              <a:gd name="connsiteY3" fmla="*/ 450948 h 541137"/>
              <a:gd name="connsiteX4" fmla="*/ 3224117 w 12208193"/>
              <a:gd name="connsiteY4" fmla="*/ 541137 h 541137"/>
              <a:gd name="connsiteX5" fmla="*/ 723361 w 12208193"/>
              <a:gd name="connsiteY5" fmla="*/ 541137 h 541137"/>
              <a:gd name="connsiteX6" fmla="*/ 634048 w 12208193"/>
              <a:gd name="connsiteY6" fmla="*/ 450948 h 541137"/>
              <a:gd name="connsiteX7" fmla="*/ 634048 w 12208193"/>
              <a:gd name="connsiteY7" fmla="*/ 148848 h 541137"/>
              <a:gd name="connsiteX8" fmla="*/ 634048 w 12208193"/>
              <a:gd name="connsiteY8" fmla="*/ 89535 h 541137"/>
              <a:gd name="connsiteX9" fmla="*/ 0 w 12208193"/>
              <a:gd name="connsiteY9" fmla="*/ 89535 h 541137"/>
              <a:gd name="connsiteX10" fmla="*/ 0 w 12208193"/>
              <a:gd name="connsiteY10" fmla="*/ 0 h 541137"/>
              <a:gd name="connsiteX11" fmla="*/ 634048 w 12208193"/>
              <a:gd name="connsiteY11" fmla="*/ 0 h 541137"/>
              <a:gd name="connsiteX12" fmla="*/ 3313430 w 12208193"/>
              <a:gd name="connsiteY12" fmla="*/ 0 h 541137"/>
              <a:gd name="connsiteX0" fmla="*/ 12208193 w 12208193"/>
              <a:gd name="connsiteY0" fmla="*/ 89535 h 541137"/>
              <a:gd name="connsiteX1" fmla="*/ 3313430 w 12208193"/>
              <a:gd name="connsiteY1" fmla="*/ 89535 h 541137"/>
              <a:gd name="connsiteX2" fmla="*/ 3313430 w 12208193"/>
              <a:gd name="connsiteY2" fmla="*/ 110095 h 541137"/>
              <a:gd name="connsiteX3" fmla="*/ 3313430 w 12208193"/>
              <a:gd name="connsiteY3" fmla="*/ 450948 h 541137"/>
              <a:gd name="connsiteX4" fmla="*/ 3224117 w 12208193"/>
              <a:gd name="connsiteY4" fmla="*/ 541137 h 541137"/>
              <a:gd name="connsiteX5" fmla="*/ 723361 w 12208193"/>
              <a:gd name="connsiteY5" fmla="*/ 541137 h 541137"/>
              <a:gd name="connsiteX6" fmla="*/ 634048 w 12208193"/>
              <a:gd name="connsiteY6" fmla="*/ 450948 h 541137"/>
              <a:gd name="connsiteX7" fmla="*/ 634048 w 12208193"/>
              <a:gd name="connsiteY7" fmla="*/ 148848 h 541137"/>
              <a:gd name="connsiteX8" fmla="*/ 634048 w 12208193"/>
              <a:gd name="connsiteY8" fmla="*/ 89535 h 541137"/>
              <a:gd name="connsiteX9" fmla="*/ 0 w 12208193"/>
              <a:gd name="connsiteY9" fmla="*/ 89535 h 541137"/>
              <a:gd name="connsiteX10" fmla="*/ 634048 w 12208193"/>
              <a:gd name="connsiteY10" fmla="*/ 0 h 541137"/>
              <a:gd name="connsiteX11" fmla="*/ 3313430 w 12208193"/>
              <a:gd name="connsiteY11" fmla="*/ 0 h 541137"/>
              <a:gd name="connsiteX0" fmla="*/ 12208193 w 12208193"/>
              <a:gd name="connsiteY0" fmla="*/ 89535 h 541137"/>
              <a:gd name="connsiteX1" fmla="*/ 3313430 w 12208193"/>
              <a:gd name="connsiteY1" fmla="*/ 89535 h 541137"/>
              <a:gd name="connsiteX2" fmla="*/ 3313430 w 12208193"/>
              <a:gd name="connsiteY2" fmla="*/ 110095 h 541137"/>
              <a:gd name="connsiteX3" fmla="*/ 3313430 w 12208193"/>
              <a:gd name="connsiteY3" fmla="*/ 450948 h 541137"/>
              <a:gd name="connsiteX4" fmla="*/ 3224117 w 12208193"/>
              <a:gd name="connsiteY4" fmla="*/ 541137 h 541137"/>
              <a:gd name="connsiteX5" fmla="*/ 723361 w 12208193"/>
              <a:gd name="connsiteY5" fmla="*/ 541137 h 541137"/>
              <a:gd name="connsiteX6" fmla="*/ 634048 w 12208193"/>
              <a:gd name="connsiteY6" fmla="*/ 450948 h 541137"/>
              <a:gd name="connsiteX7" fmla="*/ 634048 w 12208193"/>
              <a:gd name="connsiteY7" fmla="*/ 148848 h 541137"/>
              <a:gd name="connsiteX8" fmla="*/ 634048 w 12208193"/>
              <a:gd name="connsiteY8" fmla="*/ 89535 h 541137"/>
              <a:gd name="connsiteX9" fmla="*/ 0 w 12208193"/>
              <a:gd name="connsiteY9" fmla="*/ 89535 h 541137"/>
              <a:gd name="connsiteX10" fmla="*/ 634048 w 12208193"/>
              <a:gd name="connsiteY10" fmla="*/ 0 h 541137"/>
              <a:gd name="connsiteX0" fmla="*/ 12208193 w 12208193"/>
              <a:gd name="connsiteY0" fmla="*/ 0 h 451602"/>
              <a:gd name="connsiteX1" fmla="*/ 3313430 w 12208193"/>
              <a:gd name="connsiteY1" fmla="*/ 0 h 451602"/>
              <a:gd name="connsiteX2" fmla="*/ 3313430 w 12208193"/>
              <a:gd name="connsiteY2" fmla="*/ 20560 h 451602"/>
              <a:gd name="connsiteX3" fmla="*/ 3313430 w 12208193"/>
              <a:gd name="connsiteY3" fmla="*/ 361413 h 451602"/>
              <a:gd name="connsiteX4" fmla="*/ 3224117 w 12208193"/>
              <a:gd name="connsiteY4" fmla="*/ 451602 h 451602"/>
              <a:gd name="connsiteX5" fmla="*/ 723361 w 12208193"/>
              <a:gd name="connsiteY5" fmla="*/ 451602 h 451602"/>
              <a:gd name="connsiteX6" fmla="*/ 634048 w 12208193"/>
              <a:gd name="connsiteY6" fmla="*/ 361413 h 451602"/>
              <a:gd name="connsiteX7" fmla="*/ 634048 w 12208193"/>
              <a:gd name="connsiteY7" fmla="*/ 59313 h 451602"/>
              <a:gd name="connsiteX8" fmla="*/ 634048 w 12208193"/>
              <a:gd name="connsiteY8" fmla="*/ 0 h 451602"/>
              <a:gd name="connsiteX9" fmla="*/ 0 w 12208193"/>
              <a:gd name="connsiteY9" fmla="*/ 0 h 451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8193" h="451602">
                <a:moveTo>
                  <a:pt x="12208193" y="0"/>
                </a:moveTo>
                <a:lnTo>
                  <a:pt x="3313430" y="0"/>
                </a:lnTo>
                <a:lnTo>
                  <a:pt x="3313430" y="20560"/>
                </a:lnTo>
                <a:lnTo>
                  <a:pt x="3313430" y="361413"/>
                </a:lnTo>
                <a:cubicBezTo>
                  <a:pt x="3313430" y="411017"/>
                  <a:pt x="3273240" y="451602"/>
                  <a:pt x="3224117" y="451602"/>
                </a:cubicBezTo>
                <a:lnTo>
                  <a:pt x="723361" y="451602"/>
                </a:lnTo>
                <a:cubicBezTo>
                  <a:pt x="674239" y="451602"/>
                  <a:pt x="634048" y="411017"/>
                  <a:pt x="634048" y="361413"/>
                </a:cubicBezTo>
                <a:lnTo>
                  <a:pt x="634048" y="59313"/>
                </a:lnTo>
                <a:lnTo>
                  <a:pt x="634048" y="0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/>
          </a:p>
        </p:txBody>
      </p:sp>
      <p:sp>
        <p:nvSpPr>
          <p:cNvPr id="21" name="Titel 20">
            <a:extLst>
              <a:ext uri="{FF2B5EF4-FFF2-40B4-BE49-F238E27FC236}">
                <a16:creationId xmlns:a16="http://schemas.microsoft.com/office/drawing/2014/main" id="{10661334-7AEF-41DF-A746-4485D0D5C4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1052513"/>
            <a:ext cx="7020000" cy="387861"/>
          </a:xfrm>
        </p:spPr>
        <p:txBody>
          <a:bodyPr/>
          <a:lstStyle>
            <a:lvl1pPr>
              <a:defRPr sz="2700">
                <a:solidFill>
                  <a:schemeClr val="accent2"/>
                </a:solidFill>
              </a:defRPr>
            </a:lvl1pPr>
          </a:lstStyle>
          <a:p>
            <a:r>
              <a:rPr lang="nl-NL"/>
              <a:t>Titel</a:t>
            </a:r>
          </a:p>
        </p:txBody>
      </p:sp>
      <p:sp>
        <p:nvSpPr>
          <p:cNvPr id="23" name="Tijdelijke aanduiding voor tekst 22">
            <a:extLst>
              <a:ext uri="{FF2B5EF4-FFF2-40B4-BE49-F238E27FC236}">
                <a16:creationId xmlns:a16="http://schemas.microsoft.com/office/drawing/2014/main" id="{44FE31C2-0B03-42A7-B6EA-EEF496CDFF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3887" y="1475232"/>
            <a:ext cx="7020000" cy="3753993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800"/>
            </a:lvl3pPr>
            <a:lvl4pPr>
              <a:lnSpc>
                <a:spcPct val="120000"/>
              </a:lnSpc>
              <a:defRPr sz="1800"/>
            </a:lvl4pPr>
            <a:lvl5pPr>
              <a:lnSpc>
                <a:spcPct val="120000"/>
              </a:lnSpc>
              <a:defRPr sz="1800"/>
            </a:lvl5pPr>
          </a:lstStyle>
          <a:p>
            <a:pPr lvl="0"/>
            <a:r>
              <a:rPr lang="nl-NL"/>
              <a:t>Backspace om bullet te verwijderen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4" name="Tijdelijke aanduiding voor afbeelding 23">
            <a:extLst>
              <a:ext uri="{FF2B5EF4-FFF2-40B4-BE49-F238E27FC236}">
                <a16:creationId xmlns:a16="http://schemas.microsoft.com/office/drawing/2014/main" id="{8B950A08-7CD4-4E12-8BD7-A81A198D341B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8052000" y="0"/>
            <a:ext cx="4140000" cy="6858000"/>
          </a:xfrm>
          <a:custGeom>
            <a:avLst/>
            <a:gdLst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89536 h 4663441"/>
              <a:gd name="connsiteX3" fmla="*/ 12192000 w 12192000"/>
              <a:gd name="connsiteY3" fmla="*/ 660400 h 4663441"/>
              <a:gd name="connsiteX4" fmla="*/ 12192000 w 12192000"/>
              <a:gd name="connsiteY4" fmla="*/ 4663441 h 4663441"/>
              <a:gd name="connsiteX5" fmla="*/ 0 w 12192000"/>
              <a:gd name="connsiteY5" fmla="*/ 4663441 h 4663441"/>
              <a:gd name="connsiteX6" fmla="*/ 0 w 12192000"/>
              <a:gd name="connsiteY6" fmla="*/ 660400 h 4663441"/>
              <a:gd name="connsiteX7" fmla="*/ 0 w 12192000"/>
              <a:gd name="connsiteY7" fmla="*/ 89536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89536 h 4663441"/>
              <a:gd name="connsiteX3" fmla="*/ 12192000 w 12192000"/>
              <a:gd name="connsiteY3" fmla="*/ 660400 h 4663441"/>
              <a:gd name="connsiteX4" fmla="*/ 12192000 w 12192000"/>
              <a:gd name="connsiteY4" fmla="*/ 4663441 h 4663441"/>
              <a:gd name="connsiteX5" fmla="*/ 0 w 12192000"/>
              <a:gd name="connsiteY5" fmla="*/ 4663441 h 4663441"/>
              <a:gd name="connsiteX6" fmla="*/ 0 w 12192000"/>
              <a:gd name="connsiteY6" fmla="*/ 89536 h 4663441"/>
              <a:gd name="connsiteX7" fmla="*/ 0 w 12192000"/>
              <a:gd name="connsiteY7" fmla="*/ 0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89536 h 4663441"/>
              <a:gd name="connsiteX3" fmla="*/ 12192000 w 12192000"/>
              <a:gd name="connsiteY3" fmla="*/ 660400 h 4663441"/>
              <a:gd name="connsiteX4" fmla="*/ 12192000 w 12192000"/>
              <a:gd name="connsiteY4" fmla="*/ 4663441 h 4663441"/>
              <a:gd name="connsiteX5" fmla="*/ 0 w 12192000"/>
              <a:gd name="connsiteY5" fmla="*/ 4663441 h 4663441"/>
              <a:gd name="connsiteX6" fmla="*/ 0 w 12192000"/>
              <a:gd name="connsiteY6" fmla="*/ 0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660400 h 4663441"/>
              <a:gd name="connsiteX3" fmla="*/ 12192000 w 12192000"/>
              <a:gd name="connsiteY3" fmla="*/ 4663441 h 4663441"/>
              <a:gd name="connsiteX4" fmla="*/ 0 w 12192000"/>
              <a:gd name="connsiteY4" fmla="*/ 4663441 h 4663441"/>
              <a:gd name="connsiteX5" fmla="*/ 0 w 12192000"/>
              <a:gd name="connsiteY5" fmla="*/ 0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4663441 h 4663441"/>
              <a:gd name="connsiteX3" fmla="*/ 0 w 12192000"/>
              <a:gd name="connsiteY3" fmla="*/ 4663441 h 4663441"/>
              <a:gd name="connsiteX4" fmla="*/ 0 w 12192000"/>
              <a:gd name="connsiteY4" fmla="*/ 0 h 4663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4663441">
                <a:moveTo>
                  <a:pt x="0" y="0"/>
                </a:moveTo>
                <a:lnTo>
                  <a:pt x="12192000" y="0"/>
                </a:lnTo>
                <a:lnTo>
                  <a:pt x="12192000" y="4663441"/>
                </a:lnTo>
                <a:lnTo>
                  <a:pt x="0" y="466344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bIns="468000" anchor="ctr" anchorCtr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ICOON OM AFBEELDING IN TE VOEGEN</a:t>
            </a:r>
          </a:p>
        </p:txBody>
      </p:sp>
      <p:sp>
        <p:nvSpPr>
          <p:cNvPr id="10" name="Tijdelijke aanduiding voor tekst 25">
            <a:extLst>
              <a:ext uri="{FF2B5EF4-FFF2-40B4-BE49-F238E27FC236}">
                <a16:creationId xmlns:a16="http://schemas.microsoft.com/office/drawing/2014/main" id="{26F52417-F85B-4D7E-B2F7-A47A0476C3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00" y="5094000"/>
            <a:ext cx="6096000" cy="1764000"/>
          </a:xfrm>
          <a:blipFill dpi="0" rotWithShape="1">
            <a:blip r:embed="rId2"/>
            <a:srcRect/>
            <a:tile tx="0" ty="0" sx="70000" sy="70000" flip="none" algn="br"/>
          </a:blipFill>
        </p:spPr>
        <p:txBody>
          <a:bodyPr/>
          <a:lstStyle>
            <a:lvl1pPr>
              <a:buFont typeface="Arial" panose="020B0604020202020204" pitchFamily="34" charset="0"/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43174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94">
          <p15:clr>
            <a:srgbClr val="FBAE40"/>
          </p15:clr>
        </p15:guide>
        <p15:guide id="2" orient="horz" pos="663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kst en 3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jdelijke aanduiding voor afbeelding 23">
            <a:extLst>
              <a:ext uri="{FF2B5EF4-FFF2-40B4-BE49-F238E27FC236}">
                <a16:creationId xmlns:a16="http://schemas.microsoft.com/office/drawing/2014/main" id="{8B950A08-7CD4-4E12-8BD7-A81A198D341B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8052000" y="0"/>
            <a:ext cx="4140000" cy="6858000"/>
          </a:xfrm>
          <a:custGeom>
            <a:avLst/>
            <a:gdLst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89536 h 4663441"/>
              <a:gd name="connsiteX3" fmla="*/ 12192000 w 12192000"/>
              <a:gd name="connsiteY3" fmla="*/ 660400 h 4663441"/>
              <a:gd name="connsiteX4" fmla="*/ 12192000 w 12192000"/>
              <a:gd name="connsiteY4" fmla="*/ 4663441 h 4663441"/>
              <a:gd name="connsiteX5" fmla="*/ 0 w 12192000"/>
              <a:gd name="connsiteY5" fmla="*/ 4663441 h 4663441"/>
              <a:gd name="connsiteX6" fmla="*/ 0 w 12192000"/>
              <a:gd name="connsiteY6" fmla="*/ 660400 h 4663441"/>
              <a:gd name="connsiteX7" fmla="*/ 0 w 12192000"/>
              <a:gd name="connsiteY7" fmla="*/ 89536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89536 h 4663441"/>
              <a:gd name="connsiteX3" fmla="*/ 12192000 w 12192000"/>
              <a:gd name="connsiteY3" fmla="*/ 660400 h 4663441"/>
              <a:gd name="connsiteX4" fmla="*/ 12192000 w 12192000"/>
              <a:gd name="connsiteY4" fmla="*/ 4663441 h 4663441"/>
              <a:gd name="connsiteX5" fmla="*/ 0 w 12192000"/>
              <a:gd name="connsiteY5" fmla="*/ 4663441 h 4663441"/>
              <a:gd name="connsiteX6" fmla="*/ 0 w 12192000"/>
              <a:gd name="connsiteY6" fmla="*/ 89536 h 4663441"/>
              <a:gd name="connsiteX7" fmla="*/ 0 w 12192000"/>
              <a:gd name="connsiteY7" fmla="*/ 0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89536 h 4663441"/>
              <a:gd name="connsiteX3" fmla="*/ 12192000 w 12192000"/>
              <a:gd name="connsiteY3" fmla="*/ 660400 h 4663441"/>
              <a:gd name="connsiteX4" fmla="*/ 12192000 w 12192000"/>
              <a:gd name="connsiteY4" fmla="*/ 4663441 h 4663441"/>
              <a:gd name="connsiteX5" fmla="*/ 0 w 12192000"/>
              <a:gd name="connsiteY5" fmla="*/ 4663441 h 4663441"/>
              <a:gd name="connsiteX6" fmla="*/ 0 w 12192000"/>
              <a:gd name="connsiteY6" fmla="*/ 0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660400 h 4663441"/>
              <a:gd name="connsiteX3" fmla="*/ 12192000 w 12192000"/>
              <a:gd name="connsiteY3" fmla="*/ 4663441 h 4663441"/>
              <a:gd name="connsiteX4" fmla="*/ 0 w 12192000"/>
              <a:gd name="connsiteY4" fmla="*/ 4663441 h 4663441"/>
              <a:gd name="connsiteX5" fmla="*/ 0 w 12192000"/>
              <a:gd name="connsiteY5" fmla="*/ 0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4663441 h 4663441"/>
              <a:gd name="connsiteX3" fmla="*/ 0 w 12192000"/>
              <a:gd name="connsiteY3" fmla="*/ 4663441 h 4663441"/>
              <a:gd name="connsiteX4" fmla="*/ 0 w 12192000"/>
              <a:gd name="connsiteY4" fmla="*/ 0 h 4663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4663441">
                <a:moveTo>
                  <a:pt x="0" y="0"/>
                </a:moveTo>
                <a:lnTo>
                  <a:pt x="12192000" y="0"/>
                </a:lnTo>
                <a:lnTo>
                  <a:pt x="12192000" y="4663441"/>
                </a:lnTo>
                <a:lnTo>
                  <a:pt x="0" y="466344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bIns="468000" anchor="ctr" anchorCtr="0">
            <a:no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ICOON OM AFBEELDING IN TE VOEGEN</a:t>
            </a:r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36B65DBA-47C4-4898-88B8-9AA8D94904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nl-NL"/>
              <a:t>titel van de presentatie</a:t>
            </a:r>
          </a:p>
        </p:txBody>
      </p:sp>
      <p:sp>
        <p:nvSpPr>
          <p:cNvPr id="20" name="Vrije vorm: vorm 19">
            <a:extLst>
              <a:ext uri="{FF2B5EF4-FFF2-40B4-BE49-F238E27FC236}">
                <a16:creationId xmlns:a16="http://schemas.microsoft.com/office/drawing/2014/main" id="{72DE35EA-84AF-41AB-B3A1-1C3189724581}"/>
              </a:ext>
            </a:extLst>
          </p:cNvPr>
          <p:cNvSpPr/>
          <p:nvPr userDrawn="1"/>
        </p:nvSpPr>
        <p:spPr>
          <a:xfrm>
            <a:off x="-10160" y="89535"/>
            <a:ext cx="12208193" cy="451602"/>
          </a:xfrm>
          <a:custGeom>
            <a:avLst/>
            <a:gdLst>
              <a:gd name="connsiteX0" fmla="*/ 0 w 12208193"/>
              <a:gd name="connsiteY0" fmla="*/ 0 h 541137"/>
              <a:gd name="connsiteX1" fmla="*/ 634048 w 12208193"/>
              <a:gd name="connsiteY1" fmla="*/ 0 h 541137"/>
              <a:gd name="connsiteX2" fmla="*/ 3313430 w 12208193"/>
              <a:gd name="connsiteY2" fmla="*/ 0 h 541137"/>
              <a:gd name="connsiteX3" fmla="*/ 12208193 w 12208193"/>
              <a:gd name="connsiteY3" fmla="*/ 0 h 541137"/>
              <a:gd name="connsiteX4" fmla="*/ 12208193 w 12208193"/>
              <a:gd name="connsiteY4" fmla="*/ 89535 h 541137"/>
              <a:gd name="connsiteX5" fmla="*/ 3313430 w 12208193"/>
              <a:gd name="connsiteY5" fmla="*/ 89535 h 541137"/>
              <a:gd name="connsiteX6" fmla="*/ 3313430 w 12208193"/>
              <a:gd name="connsiteY6" fmla="*/ 110095 h 541137"/>
              <a:gd name="connsiteX7" fmla="*/ 3313430 w 12208193"/>
              <a:gd name="connsiteY7" fmla="*/ 450948 h 541137"/>
              <a:gd name="connsiteX8" fmla="*/ 3224117 w 12208193"/>
              <a:gd name="connsiteY8" fmla="*/ 541137 h 541137"/>
              <a:gd name="connsiteX9" fmla="*/ 723361 w 12208193"/>
              <a:gd name="connsiteY9" fmla="*/ 541137 h 541137"/>
              <a:gd name="connsiteX10" fmla="*/ 634048 w 12208193"/>
              <a:gd name="connsiteY10" fmla="*/ 450948 h 541137"/>
              <a:gd name="connsiteX11" fmla="*/ 634048 w 12208193"/>
              <a:gd name="connsiteY11" fmla="*/ 148848 h 541137"/>
              <a:gd name="connsiteX12" fmla="*/ 634048 w 12208193"/>
              <a:gd name="connsiteY12" fmla="*/ 89535 h 541137"/>
              <a:gd name="connsiteX13" fmla="*/ 0 w 12208193"/>
              <a:gd name="connsiteY13" fmla="*/ 89535 h 541137"/>
              <a:gd name="connsiteX0" fmla="*/ 12208193 w 12299633"/>
              <a:gd name="connsiteY0" fmla="*/ 0 h 541137"/>
              <a:gd name="connsiteX1" fmla="*/ 12208193 w 12299633"/>
              <a:gd name="connsiteY1" fmla="*/ 89535 h 541137"/>
              <a:gd name="connsiteX2" fmla="*/ 3313430 w 12299633"/>
              <a:gd name="connsiteY2" fmla="*/ 89535 h 541137"/>
              <a:gd name="connsiteX3" fmla="*/ 3313430 w 12299633"/>
              <a:gd name="connsiteY3" fmla="*/ 110095 h 541137"/>
              <a:gd name="connsiteX4" fmla="*/ 3313430 w 12299633"/>
              <a:gd name="connsiteY4" fmla="*/ 450948 h 541137"/>
              <a:gd name="connsiteX5" fmla="*/ 3224117 w 12299633"/>
              <a:gd name="connsiteY5" fmla="*/ 541137 h 541137"/>
              <a:gd name="connsiteX6" fmla="*/ 723361 w 12299633"/>
              <a:gd name="connsiteY6" fmla="*/ 541137 h 541137"/>
              <a:gd name="connsiteX7" fmla="*/ 634048 w 12299633"/>
              <a:gd name="connsiteY7" fmla="*/ 450948 h 541137"/>
              <a:gd name="connsiteX8" fmla="*/ 634048 w 12299633"/>
              <a:gd name="connsiteY8" fmla="*/ 148848 h 541137"/>
              <a:gd name="connsiteX9" fmla="*/ 634048 w 12299633"/>
              <a:gd name="connsiteY9" fmla="*/ 89535 h 541137"/>
              <a:gd name="connsiteX10" fmla="*/ 0 w 12299633"/>
              <a:gd name="connsiteY10" fmla="*/ 89535 h 541137"/>
              <a:gd name="connsiteX11" fmla="*/ 0 w 12299633"/>
              <a:gd name="connsiteY11" fmla="*/ 0 h 541137"/>
              <a:gd name="connsiteX12" fmla="*/ 634048 w 12299633"/>
              <a:gd name="connsiteY12" fmla="*/ 0 h 541137"/>
              <a:gd name="connsiteX13" fmla="*/ 3313430 w 12299633"/>
              <a:gd name="connsiteY13" fmla="*/ 0 h 541137"/>
              <a:gd name="connsiteX14" fmla="*/ 12299633 w 12299633"/>
              <a:gd name="connsiteY14" fmla="*/ 91440 h 541137"/>
              <a:gd name="connsiteX0" fmla="*/ 12208193 w 12208193"/>
              <a:gd name="connsiteY0" fmla="*/ 0 h 541137"/>
              <a:gd name="connsiteX1" fmla="*/ 12208193 w 12208193"/>
              <a:gd name="connsiteY1" fmla="*/ 89535 h 541137"/>
              <a:gd name="connsiteX2" fmla="*/ 3313430 w 12208193"/>
              <a:gd name="connsiteY2" fmla="*/ 89535 h 541137"/>
              <a:gd name="connsiteX3" fmla="*/ 3313430 w 12208193"/>
              <a:gd name="connsiteY3" fmla="*/ 110095 h 541137"/>
              <a:gd name="connsiteX4" fmla="*/ 3313430 w 12208193"/>
              <a:gd name="connsiteY4" fmla="*/ 450948 h 541137"/>
              <a:gd name="connsiteX5" fmla="*/ 3224117 w 12208193"/>
              <a:gd name="connsiteY5" fmla="*/ 541137 h 541137"/>
              <a:gd name="connsiteX6" fmla="*/ 723361 w 12208193"/>
              <a:gd name="connsiteY6" fmla="*/ 541137 h 541137"/>
              <a:gd name="connsiteX7" fmla="*/ 634048 w 12208193"/>
              <a:gd name="connsiteY7" fmla="*/ 450948 h 541137"/>
              <a:gd name="connsiteX8" fmla="*/ 634048 w 12208193"/>
              <a:gd name="connsiteY8" fmla="*/ 148848 h 541137"/>
              <a:gd name="connsiteX9" fmla="*/ 634048 w 12208193"/>
              <a:gd name="connsiteY9" fmla="*/ 89535 h 541137"/>
              <a:gd name="connsiteX10" fmla="*/ 0 w 12208193"/>
              <a:gd name="connsiteY10" fmla="*/ 89535 h 541137"/>
              <a:gd name="connsiteX11" fmla="*/ 0 w 12208193"/>
              <a:gd name="connsiteY11" fmla="*/ 0 h 541137"/>
              <a:gd name="connsiteX12" fmla="*/ 634048 w 12208193"/>
              <a:gd name="connsiteY12" fmla="*/ 0 h 541137"/>
              <a:gd name="connsiteX13" fmla="*/ 3313430 w 12208193"/>
              <a:gd name="connsiteY13" fmla="*/ 0 h 541137"/>
              <a:gd name="connsiteX0" fmla="*/ 12208193 w 12208193"/>
              <a:gd name="connsiteY0" fmla="*/ 89535 h 541137"/>
              <a:gd name="connsiteX1" fmla="*/ 3313430 w 12208193"/>
              <a:gd name="connsiteY1" fmla="*/ 89535 h 541137"/>
              <a:gd name="connsiteX2" fmla="*/ 3313430 w 12208193"/>
              <a:gd name="connsiteY2" fmla="*/ 110095 h 541137"/>
              <a:gd name="connsiteX3" fmla="*/ 3313430 w 12208193"/>
              <a:gd name="connsiteY3" fmla="*/ 450948 h 541137"/>
              <a:gd name="connsiteX4" fmla="*/ 3224117 w 12208193"/>
              <a:gd name="connsiteY4" fmla="*/ 541137 h 541137"/>
              <a:gd name="connsiteX5" fmla="*/ 723361 w 12208193"/>
              <a:gd name="connsiteY5" fmla="*/ 541137 h 541137"/>
              <a:gd name="connsiteX6" fmla="*/ 634048 w 12208193"/>
              <a:gd name="connsiteY6" fmla="*/ 450948 h 541137"/>
              <a:gd name="connsiteX7" fmla="*/ 634048 w 12208193"/>
              <a:gd name="connsiteY7" fmla="*/ 148848 h 541137"/>
              <a:gd name="connsiteX8" fmla="*/ 634048 w 12208193"/>
              <a:gd name="connsiteY8" fmla="*/ 89535 h 541137"/>
              <a:gd name="connsiteX9" fmla="*/ 0 w 12208193"/>
              <a:gd name="connsiteY9" fmla="*/ 89535 h 541137"/>
              <a:gd name="connsiteX10" fmla="*/ 0 w 12208193"/>
              <a:gd name="connsiteY10" fmla="*/ 0 h 541137"/>
              <a:gd name="connsiteX11" fmla="*/ 634048 w 12208193"/>
              <a:gd name="connsiteY11" fmla="*/ 0 h 541137"/>
              <a:gd name="connsiteX12" fmla="*/ 3313430 w 12208193"/>
              <a:gd name="connsiteY12" fmla="*/ 0 h 541137"/>
              <a:gd name="connsiteX0" fmla="*/ 12208193 w 12208193"/>
              <a:gd name="connsiteY0" fmla="*/ 89535 h 541137"/>
              <a:gd name="connsiteX1" fmla="*/ 3313430 w 12208193"/>
              <a:gd name="connsiteY1" fmla="*/ 89535 h 541137"/>
              <a:gd name="connsiteX2" fmla="*/ 3313430 w 12208193"/>
              <a:gd name="connsiteY2" fmla="*/ 110095 h 541137"/>
              <a:gd name="connsiteX3" fmla="*/ 3313430 w 12208193"/>
              <a:gd name="connsiteY3" fmla="*/ 450948 h 541137"/>
              <a:gd name="connsiteX4" fmla="*/ 3224117 w 12208193"/>
              <a:gd name="connsiteY4" fmla="*/ 541137 h 541137"/>
              <a:gd name="connsiteX5" fmla="*/ 723361 w 12208193"/>
              <a:gd name="connsiteY5" fmla="*/ 541137 h 541137"/>
              <a:gd name="connsiteX6" fmla="*/ 634048 w 12208193"/>
              <a:gd name="connsiteY6" fmla="*/ 450948 h 541137"/>
              <a:gd name="connsiteX7" fmla="*/ 634048 w 12208193"/>
              <a:gd name="connsiteY7" fmla="*/ 148848 h 541137"/>
              <a:gd name="connsiteX8" fmla="*/ 634048 w 12208193"/>
              <a:gd name="connsiteY8" fmla="*/ 89535 h 541137"/>
              <a:gd name="connsiteX9" fmla="*/ 0 w 12208193"/>
              <a:gd name="connsiteY9" fmla="*/ 89535 h 541137"/>
              <a:gd name="connsiteX10" fmla="*/ 634048 w 12208193"/>
              <a:gd name="connsiteY10" fmla="*/ 0 h 541137"/>
              <a:gd name="connsiteX11" fmla="*/ 3313430 w 12208193"/>
              <a:gd name="connsiteY11" fmla="*/ 0 h 541137"/>
              <a:gd name="connsiteX0" fmla="*/ 12208193 w 12208193"/>
              <a:gd name="connsiteY0" fmla="*/ 89535 h 541137"/>
              <a:gd name="connsiteX1" fmla="*/ 3313430 w 12208193"/>
              <a:gd name="connsiteY1" fmla="*/ 89535 h 541137"/>
              <a:gd name="connsiteX2" fmla="*/ 3313430 w 12208193"/>
              <a:gd name="connsiteY2" fmla="*/ 110095 h 541137"/>
              <a:gd name="connsiteX3" fmla="*/ 3313430 w 12208193"/>
              <a:gd name="connsiteY3" fmla="*/ 450948 h 541137"/>
              <a:gd name="connsiteX4" fmla="*/ 3224117 w 12208193"/>
              <a:gd name="connsiteY4" fmla="*/ 541137 h 541137"/>
              <a:gd name="connsiteX5" fmla="*/ 723361 w 12208193"/>
              <a:gd name="connsiteY5" fmla="*/ 541137 h 541137"/>
              <a:gd name="connsiteX6" fmla="*/ 634048 w 12208193"/>
              <a:gd name="connsiteY6" fmla="*/ 450948 h 541137"/>
              <a:gd name="connsiteX7" fmla="*/ 634048 w 12208193"/>
              <a:gd name="connsiteY7" fmla="*/ 148848 h 541137"/>
              <a:gd name="connsiteX8" fmla="*/ 634048 w 12208193"/>
              <a:gd name="connsiteY8" fmla="*/ 89535 h 541137"/>
              <a:gd name="connsiteX9" fmla="*/ 0 w 12208193"/>
              <a:gd name="connsiteY9" fmla="*/ 89535 h 541137"/>
              <a:gd name="connsiteX10" fmla="*/ 634048 w 12208193"/>
              <a:gd name="connsiteY10" fmla="*/ 0 h 541137"/>
              <a:gd name="connsiteX0" fmla="*/ 12208193 w 12208193"/>
              <a:gd name="connsiteY0" fmla="*/ 0 h 451602"/>
              <a:gd name="connsiteX1" fmla="*/ 3313430 w 12208193"/>
              <a:gd name="connsiteY1" fmla="*/ 0 h 451602"/>
              <a:gd name="connsiteX2" fmla="*/ 3313430 w 12208193"/>
              <a:gd name="connsiteY2" fmla="*/ 20560 h 451602"/>
              <a:gd name="connsiteX3" fmla="*/ 3313430 w 12208193"/>
              <a:gd name="connsiteY3" fmla="*/ 361413 h 451602"/>
              <a:gd name="connsiteX4" fmla="*/ 3224117 w 12208193"/>
              <a:gd name="connsiteY4" fmla="*/ 451602 h 451602"/>
              <a:gd name="connsiteX5" fmla="*/ 723361 w 12208193"/>
              <a:gd name="connsiteY5" fmla="*/ 451602 h 451602"/>
              <a:gd name="connsiteX6" fmla="*/ 634048 w 12208193"/>
              <a:gd name="connsiteY6" fmla="*/ 361413 h 451602"/>
              <a:gd name="connsiteX7" fmla="*/ 634048 w 12208193"/>
              <a:gd name="connsiteY7" fmla="*/ 59313 h 451602"/>
              <a:gd name="connsiteX8" fmla="*/ 634048 w 12208193"/>
              <a:gd name="connsiteY8" fmla="*/ 0 h 451602"/>
              <a:gd name="connsiteX9" fmla="*/ 0 w 12208193"/>
              <a:gd name="connsiteY9" fmla="*/ 0 h 451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8193" h="451602">
                <a:moveTo>
                  <a:pt x="12208193" y="0"/>
                </a:moveTo>
                <a:lnTo>
                  <a:pt x="3313430" y="0"/>
                </a:lnTo>
                <a:lnTo>
                  <a:pt x="3313430" y="20560"/>
                </a:lnTo>
                <a:lnTo>
                  <a:pt x="3313430" y="361413"/>
                </a:lnTo>
                <a:cubicBezTo>
                  <a:pt x="3313430" y="411017"/>
                  <a:pt x="3273240" y="451602"/>
                  <a:pt x="3224117" y="451602"/>
                </a:cubicBezTo>
                <a:lnTo>
                  <a:pt x="723361" y="451602"/>
                </a:lnTo>
                <a:cubicBezTo>
                  <a:pt x="674239" y="451602"/>
                  <a:pt x="634048" y="411017"/>
                  <a:pt x="634048" y="361413"/>
                </a:cubicBezTo>
                <a:lnTo>
                  <a:pt x="634048" y="59313"/>
                </a:lnTo>
                <a:lnTo>
                  <a:pt x="634048" y="0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/>
          </a:p>
        </p:txBody>
      </p:sp>
      <p:sp>
        <p:nvSpPr>
          <p:cNvPr id="21" name="Titel 20">
            <a:extLst>
              <a:ext uri="{FF2B5EF4-FFF2-40B4-BE49-F238E27FC236}">
                <a16:creationId xmlns:a16="http://schemas.microsoft.com/office/drawing/2014/main" id="{10661334-7AEF-41DF-A746-4485D0D5C4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1052513"/>
            <a:ext cx="7020000" cy="387861"/>
          </a:xfrm>
        </p:spPr>
        <p:txBody>
          <a:bodyPr/>
          <a:lstStyle>
            <a:lvl1pPr>
              <a:defRPr sz="2700">
                <a:solidFill>
                  <a:schemeClr val="accent2"/>
                </a:solidFill>
              </a:defRPr>
            </a:lvl1pPr>
          </a:lstStyle>
          <a:p>
            <a:r>
              <a:rPr lang="nl-NL"/>
              <a:t>Titel</a:t>
            </a:r>
          </a:p>
        </p:txBody>
      </p:sp>
      <p:sp>
        <p:nvSpPr>
          <p:cNvPr id="23" name="Tijdelijke aanduiding voor tekst 22">
            <a:extLst>
              <a:ext uri="{FF2B5EF4-FFF2-40B4-BE49-F238E27FC236}">
                <a16:creationId xmlns:a16="http://schemas.microsoft.com/office/drawing/2014/main" id="{44FE31C2-0B03-42A7-B6EA-EEF496CDFF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3887" y="1475232"/>
            <a:ext cx="7020000" cy="2061717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800"/>
            </a:lvl3pPr>
            <a:lvl4pPr>
              <a:lnSpc>
                <a:spcPct val="120000"/>
              </a:lnSpc>
              <a:defRPr sz="1800"/>
            </a:lvl4pPr>
            <a:lvl5pPr>
              <a:lnSpc>
                <a:spcPct val="120000"/>
              </a:lnSpc>
              <a:defRPr sz="1800"/>
            </a:lvl5pPr>
          </a:lstStyle>
          <a:p>
            <a:pPr lvl="0"/>
            <a:r>
              <a:rPr lang="nl-NL"/>
              <a:t>Backspace om bullet te verwijderen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6BFE184D-0DD5-48A7-BF22-2CFA10646A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23888" y="6446579"/>
            <a:ext cx="273665" cy="184666"/>
          </a:xfrm>
          <a:prstGeom prst="rect">
            <a:avLst/>
          </a:prstGeom>
        </p:spPr>
        <p:txBody>
          <a:bodyPr/>
          <a:lstStyle/>
          <a:p>
            <a:pPr algn="l"/>
            <a:fld id="{83FFAF25-951C-4D24-A60E-827BDA81BA47}" type="slidenum">
              <a:rPr lang="nl-NL" smtClean="0"/>
              <a:pPr algn="l"/>
              <a:t>‹#›</a:t>
            </a:fld>
            <a:endParaRPr lang="nl-NL"/>
          </a:p>
        </p:txBody>
      </p:sp>
      <p:sp>
        <p:nvSpPr>
          <p:cNvPr id="11" name="Tijdelijke aanduiding voor tekst 25">
            <a:extLst>
              <a:ext uri="{FF2B5EF4-FFF2-40B4-BE49-F238E27FC236}">
                <a16:creationId xmlns:a16="http://schemas.microsoft.com/office/drawing/2014/main" id="{F0483B48-4EE1-43EC-ACB7-587AE82A2C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00" y="5094000"/>
            <a:ext cx="6096000" cy="1764000"/>
          </a:xfrm>
          <a:blipFill dpi="0" rotWithShape="1">
            <a:blip r:embed="rId2"/>
            <a:srcRect/>
            <a:tile tx="0" ty="0" sx="70000" sy="70000" flip="none" algn="br"/>
          </a:blipFill>
        </p:spPr>
        <p:txBody>
          <a:bodyPr/>
          <a:lstStyle>
            <a:lvl1pPr>
              <a:buFont typeface="Arial" panose="020B0604020202020204" pitchFamily="34" charset="0"/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6" name="Tijdelijke aanduiding voor afbeelding 15">
            <a:extLst>
              <a:ext uri="{FF2B5EF4-FFF2-40B4-BE49-F238E27FC236}">
                <a16:creationId xmlns:a16="http://schemas.microsoft.com/office/drawing/2014/main" id="{7A109737-997D-477C-8E57-77EBA5173C63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623888" y="4013200"/>
            <a:ext cx="3040338" cy="2190830"/>
          </a:xfrm>
          <a:custGeom>
            <a:avLst/>
            <a:gdLst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89536 h 4663441"/>
              <a:gd name="connsiteX3" fmla="*/ 12192000 w 12192000"/>
              <a:gd name="connsiteY3" fmla="*/ 660400 h 4663441"/>
              <a:gd name="connsiteX4" fmla="*/ 12192000 w 12192000"/>
              <a:gd name="connsiteY4" fmla="*/ 4663441 h 4663441"/>
              <a:gd name="connsiteX5" fmla="*/ 0 w 12192000"/>
              <a:gd name="connsiteY5" fmla="*/ 4663441 h 4663441"/>
              <a:gd name="connsiteX6" fmla="*/ 0 w 12192000"/>
              <a:gd name="connsiteY6" fmla="*/ 660400 h 4663441"/>
              <a:gd name="connsiteX7" fmla="*/ 0 w 12192000"/>
              <a:gd name="connsiteY7" fmla="*/ 89536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89536 h 4663441"/>
              <a:gd name="connsiteX3" fmla="*/ 12192000 w 12192000"/>
              <a:gd name="connsiteY3" fmla="*/ 660400 h 4663441"/>
              <a:gd name="connsiteX4" fmla="*/ 12192000 w 12192000"/>
              <a:gd name="connsiteY4" fmla="*/ 4663441 h 4663441"/>
              <a:gd name="connsiteX5" fmla="*/ 0 w 12192000"/>
              <a:gd name="connsiteY5" fmla="*/ 4663441 h 4663441"/>
              <a:gd name="connsiteX6" fmla="*/ 0 w 12192000"/>
              <a:gd name="connsiteY6" fmla="*/ 89536 h 4663441"/>
              <a:gd name="connsiteX7" fmla="*/ 0 w 12192000"/>
              <a:gd name="connsiteY7" fmla="*/ 0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89536 h 4663441"/>
              <a:gd name="connsiteX3" fmla="*/ 12192000 w 12192000"/>
              <a:gd name="connsiteY3" fmla="*/ 660400 h 4663441"/>
              <a:gd name="connsiteX4" fmla="*/ 12192000 w 12192000"/>
              <a:gd name="connsiteY4" fmla="*/ 4663441 h 4663441"/>
              <a:gd name="connsiteX5" fmla="*/ 0 w 12192000"/>
              <a:gd name="connsiteY5" fmla="*/ 4663441 h 4663441"/>
              <a:gd name="connsiteX6" fmla="*/ 0 w 12192000"/>
              <a:gd name="connsiteY6" fmla="*/ 0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660400 h 4663441"/>
              <a:gd name="connsiteX3" fmla="*/ 12192000 w 12192000"/>
              <a:gd name="connsiteY3" fmla="*/ 4663441 h 4663441"/>
              <a:gd name="connsiteX4" fmla="*/ 0 w 12192000"/>
              <a:gd name="connsiteY4" fmla="*/ 4663441 h 4663441"/>
              <a:gd name="connsiteX5" fmla="*/ 0 w 12192000"/>
              <a:gd name="connsiteY5" fmla="*/ 0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4663441 h 4663441"/>
              <a:gd name="connsiteX3" fmla="*/ 0 w 12192000"/>
              <a:gd name="connsiteY3" fmla="*/ 4663441 h 4663441"/>
              <a:gd name="connsiteX4" fmla="*/ 0 w 12192000"/>
              <a:gd name="connsiteY4" fmla="*/ 0 h 4663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4663441">
                <a:moveTo>
                  <a:pt x="0" y="0"/>
                </a:moveTo>
                <a:lnTo>
                  <a:pt x="12192000" y="0"/>
                </a:lnTo>
                <a:lnTo>
                  <a:pt x="12192000" y="4663441"/>
                </a:lnTo>
                <a:lnTo>
                  <a:pt x="0" y="466344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ICOON OM AFBEELDING IN TE VOEGEN</a:t>
            </a:r>
          </a:p>
        </p:txBody>
      </p:sp>
      <p:sp>
        <p:nvSpPr>
          <p:cNvPr id="17" name="Tijdelijke aanduiding voor afbeelding 16">
            <a:extLst>
              <a:ext uri="{FF2B5EF4-FFF2-40B4-BE49-F238E27FC236}">
                <a16:creationId xmlns:a16="http://schemas.microsoft.com/office/drawing/2014/main" id="{1E68BBCD-6570-46A5-A8D5-71BF947C51D5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3963436" y="4013200"/>
            <a:ext cx="3040338" cy="2190830"/>
          </a:xfrm>
          <a:custGeom>
            <a:avLst/>
            <a:gdLst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89536 h 4663441"/>
              <a:gd name="connsiteX3" fmla="*/ 12192000 w 12192000"/>
              <a:gd name="connsiteY3" fmla="*/ 660400 h 4663441"/>
              <a:gd name="connsiteX4" fmla="*/ 12192000 w 12192000"/>
              <a:gd name="connsiteY4" fmla="*/ 4663441 h 4663441"/>
              <a:gd name="connsiteX5" fmla="*/ 0 w 12192000"/>
              <a:gd name="connsiteY5" fmla="*/ 4663441 h 4663441"/>
              <a:gd name="connsiteX6" fmla="*/ 0 w 12192000"/>
              <a:gd name="connsiteY6" fmla="*/ 660400 h 4663441"/>
              <a:gd name="connsiteX7" fmla="*/ 0 w 12192000"/>
              <a:gd name="connsiteY7" fmla="*/ 89536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89536 h 4663441"/>
              <a:gd name="connsiteX3" fmla="*/ 12192000 w 12192000"/>
              <a:gd name="connsiteY3" fmla="*/ 660400 h 4663441"/>
              <a:gd name="connsiteX4" fmla="*/ 12192000 w 12192000"/>
              <a:gd name="connsiteY4" fmla="*/ 4663441 h 4663441"/>
              <a:gd name="connsiteX5" fmla="*/ 0 w 12192000"/>
              <a:gd name="connsiteY5" fmla="*/ 4663441 h 4663441"/>
              <a:gd name="connsiteX6" fmla="*/ 0 w 12192000"/>
              <a:gd name="connsiteY6" fmla="*/ 89536 h 4663441"/>
              <a:gd name="connsiteX7" fmla="*/ 0 w 12192000"/>
              <a:gd name="connsiteY7" fmla="*/ 0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89536 h 4663441"/>
              <a:gd name="connsiteX3" fmla="*/ 12192000 w 12192000"/>
              <a:gd name="connsiteY3" fmla="*/ 660400 h 4663441"/>
              <a:gd name="connsiteX4" fmla="*/ 12192000 w 12192000"/>
              <a:gd name="connsiteY4" fmla="*/ 4663441 h 4663441"/>
              <a:gd name="connsiteX5" fmla="*/ 0 w 12192000"/>
              <a:gd name="connsiteY5" fmla="*/ 4663441 h 4663441"/>
              <a:gd name="connsiteX6" fmla="*/ 0 w 12192000"/>
              <a:gd name="connsiteY6" fmla="*/ 0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660400 h 4663441"/>
              <a:gd name="connsiteX3" fmla="*/ 12192000 w 12192000"/>
              <a:gd name="connsiteY3" fmla="*/ 4663441 h 4663441"/>
              <a:gd name="connsiteX4" fmla="*/ 0 w 12192000"/>
              <a:gd name="connsiteY4" fmla="*/ 4663441 h 4663441"/>
              <a:gd name="connsiteX5" fmla="*/ 0 w 12192000"/>
              <a:gd name="connsiteY5" fmla="*/ 0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4663441 h 4663441"/>
              <a:gd name="connsiteX3" fmla="*/ 0 w 12192000"/>
              <a:gd name="connsiteY3" fmla="*/ 4663441 h 4663441"/>
              <a:gd name="connsiteX4" fmla="*/ 0 w 12192000"/>
              <a:gd name="connsiteY4" fmla="*/ 0 h 4663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4663441">
                <a:moveTo>
                  <a:pt x="0" y="0"/>
                </a:moveTo>
                <a:lnTo>
                  <a:pt x="12192000" y="0"/>
                </a:lnTo>
                <a:lnTo>
                  <a:pt x="12192000" y="4663441"/>
                </a:lnTo>
                <a:lnTo>
                  <a:pt x="0" y="466344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ICOON OM AFBEELDING IN TE VOEGEN</a:t>
            </a:r>
          </a:p>
        </p:txBody>
      </p:sp>
    </p:spTree>
    <p:extLst>
      <p:ext uri="{BB962C8B-B14F-4D97-AF65-F5344CB8AC3E}">
        <p14:creationId xmlns:p14="http://schemas.microsoft.com/office/powerpoint/2010/main" val="2314841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28">
          <p15:clr>
            <a:srgbClr val="FBAE40"/>
          </p15:clr>
        </p15:guide>
        <p15:guide id="2" orient="horz" pos="663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2 kleine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36B65DBA-47C4-4898-88B8-9AA8D94904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titel van de presentatie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6BFE184D-0DD5-48A7-BF22-2CFA10646A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23888" y="6446579"/>
            <a:ext cx="273665" cy="184666"/>
          </a:xfrm>
          <a:prstGeom prst="rect">
            <a:avLst/>
          </a:prstGeom>
        </p:spPr>
        <p:txBody>
          <a:bodyPr/>
          <a:lstStyle/>
          <a:p>
            <a:pPr algn="l"/>
            <a:fld id="{83FFAF25-951C-4D24-A60E-827BDA81BA47}" type="slidenum">
              <a:rPr lang="nl-NL" smtClean="0"/>
              <a:pPr algn="l"/>
              <a:t>‹#›</a:t>
            </a:fld>
            <a:endParaRPr lang="nl-NL"/>
          </a:p>
        </p:txBody>
      </p:sp>
      <p:sp>
        <p:nvSpPr>
          <p:cNvPr id="23" name="Tijdelijke aanduiding voor tekst 22">
            <a:extLst>
              <a:ext uri="{FF2B5EF4-FFF2-40B4-BE49-F238E27FC236}">
                <a16:creationId xmlns:a16="http://schemas.microsoft.com/office/drawing/2014/main" id="{44FE31C2-0B03-42A7-B6EA-EEF496CDFF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6247" y="2161032"/>
            <a:ext cx="7301866" cy="3068193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800"/>
            </a:lvl3pPr>
            <a:lvl4pPr>
              <a:lnSpc>
                <a:spcPct val="120000"/>
              </a:lnSpc>
              <a:defRPr sz="1800"/>
            </a:lvl4pPr>
            <a:lvl5pPr>
              <a:lnSpc>
                <a:spcPct val="120000"/>
              </a:lnSpc>
              <a:defRPr sz="1800"/>
            </a:lvl5pPr>
          </a:lstStyle>
          <a:p>
            <a:pPr lvl="0"/>
            <a:r>
              <a:rPr lang="nl-NL"/>
              <a:t>Backspace om bullet te verwijderen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6" name="Tijdelijke aanduiding voor afbeelding 15">
            <a:extLst>
              <a:ext uri="{FF2B5EF4-FFF2-40B4-BE49-F238E27FC236}">
                <a16:creationId xmlns:a16="http://schemas.microsoft.com/office/drawing/2014/main" id="{7A109737-997D-477C-8E57-77EBA5173C63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623888" y="1818640"/>
            <a:ext cx="3040338" cy="2092960"/>
          </a:xfrm>
          <a:custGeom>
            <a:avLst/>
            <a:gdLst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89536 h 4663441"/>
              <a:gd name="connsiteX3" fmla="*/ 12192000 w 12192000"/>
              <a:gd name="connsiteY3" fmla="*/ 660400 h 4663441"/>
              <a:gd name="connsiteX4" fmla="*/ 12192000 w 12192000"/>
              <a:gd name="connsiteY4" fmla="*/ 4663441 h 4663441"/>
              <a:gd name="connsiteX5" fmla="*/ 0 w 12192000"/>
              <a:gd name="connsiteY5" fmla="*/ 4663441 h 4663441"/>
              <a:gd name="connsiteX6" fmla="*/ 0 w 12192000"/>
              <a:gd name="connsiteY6" fmla="*/ 660400 h 4663441"/>
              <a:gd name="connsiteX7" fmla="*/ 0 w 12192000"/>
              <a:gd name="connsiteY7" fmla="*/ 89536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89536 h 4663441"/>
              <a:gd name="connsiteX3" fmla="*/ 12192000 w 12192000"/>
              <a:gd name="connsiteY3" fmla="*/ 660400 h 4663441"/>
              <a:gd name="connsiteX4" fmla="*/ 12192000 w 12192000"/>
              <a:gd name="connsiteY4" fmla="*/ 4663441 h 4663441"/>
              <a:gd name="connsiteX5" fmla="*/ 0 w 12192000"/>
              <a:gd name="connsiteY5" fmla="*/ 4663441 h 4663441"/>
              <a:gd name="connsiteX6" fmla="*/ 0 w 12192000"/>
              <a:gd name="connsiteY6" fmla="*/ 89536 h 4663441"/>
              <a:gd name="connsiteX7" fmla="*/ 0 w 12192000"/>
              <a:gd name="connsiteY7" fmla="*/ 0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89536 h 4663441"/>
              <a:gd name="connsiteX3" fmla="*/ 12192000 w 12192000"/>
              <a:gd name="connsiteY3" fmla="*/ 660400 h 4663441"/>
              <a:gd name="connsiteX4" fmla="*/ 12192000 w 12192000"/>
              <a:gd name="connsiteY4" fmla="*/ 4663441 h 4663441"/>
              <a:gd name="connsiteX5" fmla="*/ 0 w 12192000"/>
              <a:gd name="connsiteY5" fmla="*/ 4663441 h 4663441"/>
              <a:gd name="connsiteX6" fmla="*/ 0 w 12192000"/>
              <a:gd name="connsiteY6" fmla="*/ 0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660400 h 4663441"/>
              <a:gd name="connsiteX3" fmla="*/ 12192000 w 12192000"/>
              <a:gd name="connsiteY3" fmla="*/ 4663441 h 4663441"/>
              <a:gd name="connsiteX4" fmla="*/ 0 w 12192000"/>
              <a:gd name="connsiteY4" fmla="*/ 4663441 h 4663441"/>
              <a:gd name="connsiteX5" fmla="*/ 0 w 12192000"/>
              <a:gd name="connsiteY5" fmla="*/ 0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4663441 h 4663441"/>
              <a:gd name="connsiteX3" fmla="*/ 0 w 12192000"/>
              <a:gd name="connsiteY3" fmla="*/ 4663441 h 4663441"/>
              <a:gd name="connsiteX4" fmla="*/ 0 w 12192000"/>
              <a:gd name="connsiteY4" fmla="*/ 0 h 4663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4663441">
                <a:moveTo>
                  <a:pt x="0" y="0"/>
                </a:moveTo>
                <a:lnTo>
                  <a:pt x="12192000" y="0"/>
                </a:lnTo>
                <a:lnTo>
                  <a:pt x="12192000" y="4663441"/>
                </a:lnTo>
                <a:lnTo>
                  <a:pt x="0" y="466344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ICOON OM AFBEELDING IN TE VOEGEN</a:t>
            </a:r>
          </a:p>
        </p:txBody>
      </p:sp>
      <p:sp>
        <p:nvSpPr>
          <p:cNvPr id="17" name="Tijdelijke aanduiding voor afbeelding 16">
            <a:extLst>
              <a:ext uri="{FF2B5EF4-FFF2-40B4-BE49-F238E27FC236}">
                <a16:creationId xmlns:a16="http://schemas.microsoft.com/office/drawing/2014/main" id="{1E68BBCD-6570-46A5-A8D5-71BF947C51D5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623888" y="4226560"/>
            <a:ext cx="3040338" cy="2092960"/>
          </a:xfrm>
          <a:custGeom>
            <a:avLst/>
            <a:gdLst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89536 h 4663441"/>
              <a:gd name="connsiteX3" fmla="*/ 12192000 w 12192000"/>
              <a:gd name="connsiteY3" fmla="*/ 660400 h 4663441"/>
              <a:gd name="connsiteX4" fmla="*/ 12192000 w 12192000"/>
              <a:gd name="connsiteY4" fmla="*/ 4663441 h 4663441"/>
              <a:gd name="connsiteX5" fmla="*/ 0 w 12192000"/>
              <a:gd name="connsiteY5" fmla="*/ 4663441 h 4663441"/>
              <a:gd name="connsiteX6" fmla="*/ 0 w 12192000"/>
              <a:gd name="connsiteY6" fmla="*/ 660400 h 4663441"/>
              <a:gd name="connsiteX7" fmla="*/ 0 w 12192000"/>
              <a:gd name="connsiteY7" fmla="*/ 89536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89536 h 4663441"/>
              <a:gd name="connsiteX3" fmla="*/ 12192000 w 12192000"/>
              <a:gd name="connsiteY3" fmla="*/ 660400 h 4663441"/>
              <a:gd name="connsiteX4" fmla="*/ 12192000 w 12192000"/>
              <a:gd name="connsiteY4" fmla="*/ 4663441 h 4663441"/>
              <a:gd name="connsiteX5" fmla="*/ 0 w 12192000"/>
              <a:gd name="connsiteY5" fmla="*/ 4663441 h 4663441"/>
              <a:gd name="connsiteX6" fmla="*/ 0 w 12192000"/>
              <a:gd name="connsiteY6" fmla="*/ 89536 h 4663441"/>
              <a:gd name="connsiteX7" fmla="*/ 0 w 12192000"/>
              <a:gd name="connsiteY7" fmla="*/ 0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89536 h 4663441"/>
              <a:gd name="connsiteX3" fmla="*/ 12192000 w 12192000"/>
              <a:gd name="connsiteY3" fmla="*/ 660400 h 4663441"/>
              <a:gd name="connsiteX4" fmla="*/ 12192000 w 12192000"/>
              <a:gd name="connsiteY4" fmla="*/ 4663441 h 4663441"/>
              <a:gd name="connsiteX5" fmla="*/ 0 w 12192000"/>
              <a:gd name="connsiteY5" fmla="*/ 4663441 h 4663441"/>
              <a:gd name="connsiteX6" fmla="*/ 0 w 12192000"/>
              <a:gd name="connsiteY6" fmla="*/ 0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660400 h 4663441"/>
              <a:gd name="connsiteX3" fmla="*/ 12192000 w 12192000"/>
              <a:gd name="connsiteY3" fmla="*/ 4663441 h 4663441"/>
              <a:gd name="connsiteX4" fmla="*/ 0 w 12192000"/>
              <a:gd name="connsiteY4" fmla="*/ 4663441 h 4663441"/>
              <a:gd name="connsiteX5" fmla="*/ 0 w 12192000"/>
              <a:gd name="connsiteY5" fmla="*/ 0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4663441 h 4663441"/>
              <a:gd name="connsiteX3" fmla="*/ 0 w 12192000"/>
              <a:gd name="connsiteY3" fmla="*/ 4663441 h 4663441"/>
              <a:gd name="connsiteX4" fmla="*/ 0 w 12192000"/>
              <a:gd name="connsiteY4" fmla="*/ 0 h 4663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4663441">
                <a:moveTo>
                  <a:pt x="0" y="0"/>
                </a:moveTo>
                <a:lnTo>
                  <a:pt x="12192000" y="0"/>
                </a:lnTo>
                <a:lnTo>
                  <a:pt x="12192000" y="4663441"/>
                </a:lnTo>
                <a:lnTo>
                  <a:pt x="0" y="466344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ICOON OM AFBEELDING IN TE VOEGEN</a:t>
            </a:r>
          </a:p>
        </p:txBody>
      </p:sp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1015744D-206D-4D3B-AADC-09AB317C05E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266247" y="1738313"/>
            <a:ext cx="7301866" cy="387798"/>
          </a:xfr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nl-NL" sz="2700" b="1" spc="70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>
              <a:lnSpc>
                <a:spcPct val="90000"/>
              </a:lnSpc>
              <a:spcBef>
                <a:spcPct val="0"/>
              </a:spcBef>
              <a:buNone/>
            </a:pPr>
            <a:r>
              <a:rPr lang="nl-NL"/>
              <a:t>Subtitel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DEDB522-9C37-4C18-84C5-A347D3D128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34607090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618">
          <p15:clr>
            <a:srgbClr val="FBAE40"/>
          </p15:clr>
        </p15:guide>
        <p15:guide id="3" orient="horz" pos="3294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9BED91E3-5F8E-4D03-A30F-40BC18D9E4CF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89425"/>
            <a:ext cx="12192000" cy="6768574"/>
          </a:xfrm>
          <a:custGeom>
            <a:avLst/>
            <a:gdLst>
              <a:gd name="connsiteX0" fmla="*/ 0 w 12192000"/>
              <a:gd name="connsiteY0" fmla="*/ 0 h 6768574"/>
              <a:gd name="connsiteX1" fmla="*/ 632670 w 12192000"/>
              <a:gd name="connsiteY1" fmla="*/ 0 h 6768574"/>
              <a:gd name="connsiteX2" fmla="*/ 632670 w 12192000"/>
              <a:gd name="connsiteY2" fmla="*/ 59240 h 6768574"/>
              <a:gd name="connsiteX3" fmla="*/ 632670 w 12192000"/>
              <a:gd name="connsiteY3" fmla="*/ 360969 h 6768574"/>
              <a:gd name="connsiteX4" fmla="*/ 721873 w 12192000"/>
              <a:gd name="connsiteY4" fmla="*/ 451047 h 6768574"/>
              <a:gd name="connsiteX5" fmla="*/ 3219558 w 12192000"/>
              <a:gd name="connsiteY5" fmla="*/ 451047 h 6768574"/>
              <a:gd name="connsiteX6" fmla="*/ 3308761 w 12192000"/>
              <a:gd name="connsiteY6" fmla="*/ 360969 h 6768574"/>
              <a:gd name="connsiteX7" fmla="*/ 3308761 w 12192000"/>
              <a:gd name="connsiteY7" fmla="*/ 20535 h 6768574"/>
              <a:gd name="connsiteX8" fmla="*/ 3308761 w 12192000"/>
              <a:gd name="connsiteY8" fmla="*/ 0 h 6768574"/>
              <a:gd name="connsiteX9" fmla="*/ 12192000 w 12192000"/>
              <a:gd name="connsiteY9" fmla="*/ 0 h 6768574"/>
              <a:gd name="connsiteX10" fmla="*/ 12192000 w 12192000"/>
              <a:gd name="connsiteY10" fmla="*/ 6768574 h 6768574"/>
              <a:gd name="connsiteX11" fmla="*/ 0 w 12192000"/>
              <a:gd name="connsiteY11" fmla="*/ 6768574 h 6768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768574">
                <a:moveTo>
                  <a:pt x="0" y="0"/>
                </a:moveTo>
                <a:lnTo>
                  <a:pt x="632670" y="0"/>
                </a:lnTo>
                <a:lnTo>
                  <a:pt x="632670" y="59240"/>
                </a:lnTo>
                <a:cubicBezTo>
                  <a:pt x="632670" y="360969"/>
                  <a:pt x="632670" y="360969"/>
                  <a:pt x="632670" y="360969"/>
                </a:cubicBezTo>
                <a:cubicBezTo>
                  <a:pt x="632670" y="410512"/>
                  <a:pt x="672811" y="451047"/>
                  <a:pt x="721873" y="451047"/>
                </a:cubicBezTo>
                <a:cubicBezTo>
                  <a:pt x="3219558" y="451047"/>
                  <a:pt x="3219558" y="451047"/>
                  <a:pt x="3219558" y="451047"/>
                </a:cubicBezTo>
                <a:cubicBezTo>
                  <a:pt x="3268620" y="451047"/>
                  <a:pt x="3308761" y="410512"/>
                  <a:pt x="3308761" y="360969"/>
                </a:cubicBezTo>
                <a:cubicBezTo>
                  <a:pt x="3308761" y="192071"/>
                  <a:pt x="3308761" y="86510"/>
                  <a:pt x="3308761" y="20535"/>
                </a:cubicBezTo>
                <a:lnTo>
                  <a:pt x="3308761" y="0"/>
                </a:lnTo>
                <a:lnTo>
                  <a:pt x="12192000" y="0"/>
                </a:lnTo>
                <a:lnTo>
                  <a:pt x="12192000" y="6768574"/>
                </a:lnTo>
                <a:lnTo>
                  <a:pt x="0" y="676857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bIns="468000" anchor="ctr" anchorCtr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ICOON OM AFBEELDING IN TE VOEGEN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34552F4-845D-4234-8241-BEC7C0757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5" name="Tijdelijke aanduiding voor tekst 25">
            <a:extLst>
              <a:ext uri="{FF2B5EF4-FFF2-40B4-BE49-F238E27FC236}">
                <a16:creationId xmlns:a16="http://schemas.microsoft.com/office/drawing/2014/main" id="{2013206F-F3D7-4905-B69E-3818AF1DA9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094000"/>
            <a:ext cx="12192000" cy="1764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>
            <a:lvl1pPr>
              <a:buFont typeface="Arial" panose="020B0604020202020204" pitchFamily="34" charset="0"/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778422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Vrije vorm: vorm 4">
            <a:extLst>
              <a:ext uri="{FF2B5EF4-FFF2-40B4-BE49-F238E27FC236}">
                <a16:creationId xmlns:a16="http://schemas.microsoft.com/office/drawing/2014/main" id="{99164C7E-F6C5-40F0-9D77-3E91C036CF49}"/>
              </a:ext>
            </a:extLst>
          </p:cNvPr>
          <p:cNvSpPr>
            <a:spLocks noChangeAspect="1"/>
          </p:cNvSpPr>
          <p:nvPr userDrawn="1"/>
        </p:nvSpPr>
        <p:spPr>
          <a:xfrm>
            <a:off x="-600" y="0"/>
            <a:ext cx="12193200" cy="540472"/>
          </a:xfrm>
          <a:custGeom>
            <a:avLst/>
            <a:gdLst>
              <a:gd name="connsiteX0" fmla="*/ 0 w 12208193"/>
              <a:gd name="connsiteY0" fmla="*/ 0 h 541137"/>
              <a:gd name="connsiteX1" fmla="*/ 634048 w 12208193"/>
              <a:gd name="connsiteY1" fmla="*/ 0 h 541137"/>
              <a:gd name="connsiteX2" fmla="*/ 3313430 w 12208193"/>
              <a:gd name="connsiteY2" fmla="*/ 0 h 541137"/>
              <a:gd name="connsiteX3" fmla="*/ 12208193 w 12208193"/>
              <a:gd name="connsiteY3" fmla="*/ 0 h 541137"/>
              <a:gd name="connsiteX4" fmla="*/ 12208193 w 12208193"/>
              <a:gd name="connsiteY4" fmla="*/ 89535 h 541137"/>
              <a:gd name="connsiteX5" fmla="*/ 3313430 w 12208193"/>
              <a:gd name="connsiteY5" fmla="*/ 89535 h 541137"/>
              <a:gd name="connsiteX6" fmla="*/ 3313430 w 12208193"/>
              <a:gd name="connsiteY6" fmla="*/ 110095 h 541137"/>
              <a:gd name="connsiteX7" fmla="*/ 3313430 w 12208193"/>
              <a:gd name="connsiteY7" fmla="*/ 450948 h 541137"/>
              <a:gd name="connsiteX8" fmla="*/ 3224117 w 12208193"/>
              <a:gd name="connsiteY8" fmla="*/ 541137 h 541137"/>
              <a:gd name="connsiteX9" fmla="*/ 723361 w 12208193"/>
              <a:gd name="connsiteY9" fmla="*/ 541137 h 541137"/>
              <a:gd name="connsiteX10" fmla="*/ 634048 w 12208193"/>
              <a:gd name="connsiteY10" fmla="*/ 450948 h 541137"/>
              <a:gd name="connsiteX11" fmla="*/ 634048 w 12208193"/>
              <a:gd name="connsiteY11" fmla="*/ 148848 h 541137"/>
              <a:gd name="connsiteX12" fmla="*/ 634048 w 12208193"/>
              <a:gd name="connsiteY12" fmla="*/ 89535 h 541137"/>
              <a:gd name="connsiteX13" fmla="*/ 0 w 12208193"/>
              <a:gd name="connsiteY13" fmla="*/ 89535 h 541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208193" h="541137">
                <a:moveTo>
                  <a:pt x="0" y="0"/>
                </a:moveTo>
                <a:lnTo>
                  <a:pt x="634048" y="0"/>
                </a:lnTo>
                <a:lnTo>
                  <a:pt x="3313430" y="0"/>
                </a:lnTo>
                <a:lnTo>
                  <a:pt x="12208193" y="0"/>
                </a:lnTo>
                <a:lnTo>
                  <a:pt x="12208193" y="89535"/>
                </a:lnTo>
                <a:lnTo>
                  <a:pt x="3313430" y="89535"/>
                </a:lnTo>
                <a:lnTo>
                  <a:pt x="3313430" y="110095"/>
                </a:lnTo>
                <a:cubicBezTo>
                  <a:pt x="3313430" y="176151"/>
                  <a:pt x="3313430" y="281842"/>
                  <a:pt x="3313430" y="450948"/>
                </a:cubicBezTo>
                <a:cubicBezTo>
                  <a:pt x="3313430" y="500552"/>
                  <a:pt x="3273240" y="541137"/>
                  <a:pt x="3224117" y="541137"/>
                </a:cubicBezTo>
                <a:cubicBezTo>
                  <a:pt x="3224117" y="541137"/>
                  <a:pt x="3224117" y="541137"/>
                  <a:pt x="723361" y="541137"/>
                </a:cubicBezTo>
                <a:cubicBezTo>
                  <a:pt x="674239" y="541137"/>
                  <a:pt x="634048" y="500552"/>
                  <a:pt x="634048" y="450948"/>
                </a:cubicBezTo>
                <a:cubicBezTo>
                  <a:pt x="634048" y="450948"/>
                  <a:pt x="634048" y="450948"/>
                  <a:pt x="634048" y="148848"/>
                </a:cubicBezTo>
                <a:lnTo>
                  <a:pt x="634048" y="89535"/>
                </a:lnTo>
                <a:lnTo>
                  <a:pt x="0" y="8953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/>
          </a:p>
        </p:txBody>
      </p:sp>
      <p:sp>
        <p:nvSpPr>
          <p:cNvPr id="38" name="Rechthoek 37">
            <a:extLst>
              <a:ext uri="{FF2B5EF4-FFF2-40B4-BE49-F238E27FC236}">
                <a16:creationId xmlns:a16="http://schemas.microsoft.com/office/drawing/2014/main" id="{84F7DF9D-8D5E-4E28-9A1C-CC08844C96FB}"/>
              </a:ext>
            </a:extLst>
          </p:cNvPr>
          <p:cNvSpPr/>
          <p:nvPr userDrawn="1"/>
        </p:nvSpPr>
        <p:spPr>
          <a:xfrm>
            <a:off x="0" y="0"/>
            <a:ext cx="6096000" cy="66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Tijdelijke aanduiding voor afbeelding 29">
            <a:extLst>
              <a:ext uri="{FF2B5EF4-FFF2-40B4-BE49-F238E27FC236}">
                <a16:creationId xmlns:a16="http://schemas.microsoft.com/office/drawing/2014/main" id="{9292E098-9C71-4727-8B5A-F0C5DE5E7241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0" y="3430800"/>
            <a:ext cx="6096000" cy="3427200"/>
          </a:xfrm>
          <a:custGeom>
            <a:avLst/>
            <a:gdLst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89536 h 4663441"/>
              <a:gd name="connsiteX3" fmla="*/ 12192000 w 12192000"/>
              <a:gd name="connsiteY3" fmla="*/ 660400 h 4663441"/>
              <a:gd name="connsiteX4" fmla="*/ 12192000 w 12192000"/>
              <a:gd name="connsiteY4" fmla="*/ 4663441 h 4663441"/>
              <a:gd name="connsiteX5" fmla="*/ 0 w 12192000"/>
              <a:gd name="connsiteY5" fmla="*/ 4663441 h 4663441"/>
              <a:gd name="connsiteX6" fmla="*/ 0 w 12192000"/>
              <a:gd name="connsiteY6" fmla="*/ 660400 h 4663441"/>
              <a:gd name="connsiteX7" fmla="*/ 0 w 12192000"/>
              <a:gd name="connsiteY7" fmla="*/ 89536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89536 h 4663441"/>
              <a:gd name="connsiteX3" fmla="*/ 12192000 w 12192000"/>
              <a:gd name="connsiteY3" fmla="*/ 660400 h 4663441"/>
              <a:gd name="connsiteX4" fmla="*/ 12192000 w 12192000"/>
              <a:gd name="connsiteY4" fmla="*/ 4663441 h 4663441"/>
              <a:gd name="connsiteX5" fmla="*/ 0 w 12192000"/>
              <a:gd name="connsiteY5" fmla="*/ 4663441 h 4663441"/>
              <a:gd name="connsiteX6" fmla="*/ 0 w 12192000"/>
              <a:gd name="connsiteY6" fmla="*/ 89536 h 4663441"/>
              <a:gd name="connsiteX7" fmla="*/ 0 w 12192000"/>
              <a:gd name="connsiteY7" fmla="*/ 0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89536 h 4663441"/>
              <a:gd name="connsiteX3" fmla="*/ 12192000 w 12192000"/>
              <a:gd name="connsiteY3" fmla="*/ 660400 h 4663441"/>
              <a:gd name="connsiteX4" fmla="*/ 12192000 w 12192000"/>
              <a:gd name="connsiteY4" fmla="*/ 4663441 h 4663441"/>
              <a:gd name="connsiteX5" fmla="*/ 0 w 12192000"/>
              <a:gd name="connsiteY5" fmla="*/ 4663441 h 4663441"/>
              <a:gd name="connsiteX6" fmla="*/ 0 w 12192000"/>
              <a:gd name="connsiteY6" fmla="*/ 0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660400 h 4663441"/>
              <a:gd name="connsiteX3" fmla="*/ 12192000 w 12192000"/>
              <a:gd name="connsiteY3" fmla="*/ 4663441 h 4663441"/>
              <a:gd name="connsiteX4" fmla="*/ 0 w 12192000"/>
              <a:gd name="connsiteY4" fmla="*/ 4663441 h 4663441"/>
              <a:gd name="connsiteX5" fmla="*/ 0 w 12192000"/>
              <a:gd name="connsiteY5" fmla="*/ 0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4663441 h 4663441"/>
              <a:gd name="connsiteX3" fmla="*/ 0 w 12192000"/>
              <a:gd name="connsiteY3" fmla="*/ 4663441 h 4663441"/>
              <a:gd name="connsiteX4" fmla="*/ 0 w 12192000"/>
              <a:gd name="connsiteY4" fmla="*/ 0 h 4663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4663441">
                <a:moveTo>
                  <a:pt x="0" y="0"/>
                </a:moveTo>
                <a:lnTo>
                  <a:pt x="12192000" y="0"/>
                </a:lnTo>
                <a:lnTo>
                  <a:pt x="12192000" y="4663441"/>
                </a:lnTo>
                <a:lnTo>
                  <a:pt x="0" y="466344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bIns="468000" anchor="ctr" anchorCtr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ICOON OM AFBEELDING IN TE VOEGEN</a:t>
            </a:r>
          </a:p>
        </p:txBody>
      </p:sp>
      <p:sp>
        <p:nvSpPr>
          <p:cNvPr id="13" name="Tijdelijke aanduiding voor afbeelding 12">
            <a:extLst>
              <a:ext uri="{FF2B5EF4-FFF2-40B4-BE49-F238E27FC236}">
                <a16:creationId xmlns:a16="http://schemas.microsoft.com/office/drawing/2014/main" id="{EDC38161-15A1-4461-8C3D-0586DBEEDE94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89425"/>
            <a:ext cx="6096000" cy="3341376"/>
          </a:xfrm>
          <a:custGeom>
            <a:avLst/>
            <a:gdLst>
              <a:gd name="connsiteX0" fmla="*/ 0 w 6096000"/>
              <a:gd name="connsiteY0" fmla="*/ 0 h 3341376"/>
              <a:gd name="connsiteX1" fmla="*/ 632670 w 6096000"/>
              <a:gd name="connsiteY1" fmla="*/ 0 h 3341376"/>
              <a:gd name="connsiteX2" fmla="*/ 632670 w 6096000"/>
              <a:gd name="connsiteY2" fmla="*/ 59240 h 3341376"/>
              <a:gd name="connsiteX3" fmla="*/ 632670 w 6096000"/>
              <a:gd name="connsiteY3" fmla="*/ 360969 h 3341376"/>
              <a:gd name="connsiteX4" fmla="*/ 721873 w 6096000"/>
              <a:gd name="connsiteY4" fmla="*/ 451047 h 3341376"/>
              <a:gd name="connsiteX5" fmla="*/ 3219558 w 6096000"/>
              <a:gd name="connsiteY5" fmla="*/ 451047 h 3341376"/>
              <a:gd name="connsiteX6" fmla="*/ 3308761 w 6096000"/>
              <a:gd name="connsiteY6" fmla="*/ 360969 h 3341376"/>
              <a:gd name="connsiteX7" fmla="*/ 3308761 w 6096000"/>
              <a:gd name="connsiteY7" fmla="*/ 20535 h 3341376"/>
              <a:gd name="connsiteX8" fmla="*/ 3308761 w 6096000"/>
              <a:gd name="connsiteY8" fmla="*/ 0 h 3341376"/>
              <a:gd name="connsiteX9" fmla="*/ 6096000 w 6096000"/>
              <a:gd name="connsiteY9" fmla="*/ 0 h 3341376"/>
              <a:gd name="connsiteX10" fmla="*/ 6096000 w 6096000"/>
              <a:gd name="connsiteY10" fmla="*/ 3341376 h 3341376"/>
              <a:gd name="connsiteX11" fmla="*/ 0 w 6096000"/>
              <a:gd name="connsiteY11" fmla="*/ 3341376 h 3341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96000" h="3341376">
                <a:moveTo>
                  <a:pt x="0" y="0"/>
                </a:moveTo>
                <a:lnTo>
                  <a:pt x="632670" y="0"/>
                </a:lnTo>
                <a:lnTo>
                  <a:pt x="632670" y="59240"/>
                </a:lnTo>
                <a:cubicBezTo>
                  <a:pt x="632670" y="360969"/>
                  <a:pt x="632670" y="360969"/>
                  <a:pt x="632670" y="360969"/>
                </a:cubicBezTo>
                <a:cubicBezTo>
                  <a:pt x="632670" y="410512"/>
                  <a:pt x="672811" y="451047"/>
                  <a:pt x="721873" y="451047"/>
                </a:cubicBezTo>
                <a:cubicBezTo>
                  <a:pt x="3219558" y="451047"/>
                  <a:pt x="3219558" y="451047"/>
                  <a:pt x="3219558" y="451047"/>
                </a:cubicBezTo>
                <a:cubicBezTo>
                  <a:pt x="3268620" y="451047"/>
                  <a:pt x="3308761" y="410512"/>
                  <a:pt x="3308761" y="360969"/>
                </a:cubicBezTo>
                <a:cubicBezTo>
                  <a:pt x="3308761" y="192071"/>
                  <a:pt x="3308761" y="86510"/>
                  <a:pt x="3308761" y="20535"/>
                </a:cubicBezTo>
                <a:lnTo>
                  <a:pt x="3308761" y="0"/>
                </a:lnTo>
                <a:lnTo>
                  <a:pt x="6096000" y="0"/>
                </a:lnTo>
                <a:lnTo>
                  <a:pt x="6096000" y="3341376"/>
                </a:lnTo>
                <a:lnTo>
                  <a:pt x="0" y="33413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bIns="468000" anchor="ctr" anchorCtr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ICOON OM AFBEELDING IN TE VOEGEN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34552F4-845D-4234-8241-BEC7C0757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24" name="Titel 23">
            <a:extLst>
              <a:ext uri="{FF2B5EF4-FFF2-40B4-BE49-F238E27FC236}">
                <a16:creationId xmlns:a16="http://schemas.microsoft.com/office/drawing/2014/main" id="{EBA5D43F-2462-4B7D-871D-0F8EC8817C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8775" y="1063346"/>
            <a:ext cx="4859337" cy="387798"/>
          </a:xfrm>
        </p:spPr>
        <p:txBody>
          <a:bodyPr/>
          <a:lstStyle>
            <a:lvl1pPr>
              <a:defRPr sz="2700" spc="70" baseline="0">
                <a:solidFill>
                  <a:schemeClr val="accent2"/>
                </a:solidFill>
              </a:defRPr>
            </a:lvl1pPr>
          </a:lstStyle>
          <a:p>
            <a:r>
              <a:rPr lang="nl-NL"/>
              <a:t>Titel</a:t>
            </a:r>
          </a:p>
        </p:txBody>
      </p:sp>
      <p:sp>
        <p:nvSpPr>
          <p:cNvPr id="45" name="Tijdelijke aanduiding voor tekst 22">
            <a:extLst>
              <a:ext uri="{FF2B5EF4-FFF2-40B4-BE49-F238E27FC236}">
                <a16:creationId xmlns:a16="http://schemas.microsoft.com/office/drawing/2014/main" id="{91081CCB-4DE1-4CF3-9E52-9608AF8A0A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08775" y="1449978"/>
            <a:ext cx="4859338" cy="3779248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800"/>
            </a:lvl3pPr>
            <a:lvl4pPr>
              <a:lnSpc>
                <a:spcPct val="120000"/>
              </a:lnSpc>
              <a:defRPr sz="1800"/>
            </a:lvl4pPr>
            <a:lvl5pPr>
              <a:lnSpc>
                <a:spcPct val="120000"/>
              </a:lnSpc>
              <a:defRPr sz="1800"/>
            </a:lvl5pPr>
          </a:lstStyle>
          <a:p>
            <a:pPr lvl="0"/>
            <a:r>
              <a:rPr lang="nl-NL"/>
              <a:t>Backspace om bullet te verwijderen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1035769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4226">
          <p15:clr>
            <a:srgbClr val="FBAE40"/>
          </p15:clr>
        </p15:guide>
        <p15:guide id="3" orient="horz" pos="3294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A0560451-312F-459D-9189-271BD4D004CE}"/>
              </a:ext>
            </a:extLst>
          </p:cNvPr>
          <p:cNvSpPr/>
          <p:nvPr userDrawn="1"/>
        </p:nvSpPr>
        <p:spPr>
          <a:xfrm>
            <a:off x="0" y="0"/>
            <a:ext cx="12192000" cy="66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Tijdelijke aanduiding voor afbeelding 11">
            <a:extLst>
              <a:ext uri="{FF2B5EF4-FFF2-40B4-BE49-F238E27FC236}">
                <a16:creationId xmlns:a16="http://schemas.microsoft.com/office/drawing/2014/main" id="{4AFEFE73-F0F2-44AA-B2A6-A5FD5CA75245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6096000" y="89536"/>
            <a:ext cx="6096000" cy="6768464"/>
          </a:xfrm>
          <a:custGeom>
            <a:avLst/>
            <a:gdLst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89536 h 4663441"/>
              <a:gd name="connsiteX3" fmla="*/ 12192000 w 12192000"/>
              <a:gd name="connsiteY3" fmla="*/ 660400 h 4663441"/>
              <a:gd name="connsiteX4" fmla="*/ 12192000 w 12192000"/>
              <a:gd name="connsiteY4" fmla="*/ 4663441 h 4663441"/>
              <a:gd name="connsiteX5" fmla="*/ 0 w 12192000"/>
              <a:gd name="connsiteY5" fmla="*/ 4663441 h 4663441"/>
              <a:gd name="connsiteX6" fmla="*/ 0 w 12192000"/>
              <a:gd name="connsiteY6" fmla="*/ 660400 h 4663441"/>
              <a:gd name="connsiteX7" fmla="*/ 0 w 12192000"/>
              <a:gd name="connsiteY7" fmla="*/ 89536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89536 h 4663441"/>
              <a:gd name="connsiteX3" fmla="*/ 12192000 w 12192000"/>
              <a:gd name="connsiteY3" fmla="*/ 660400 h 4663441"/>
              <a:gd name="connsiteX4" fmla="*/ 12192000 w 12192000"/>
              <a:gd name="connsiteY4" fmla="*/ 4663441 h 4663441"/>
              <a:gd name="connsiteX5" fmla="*/ 0 w 12192000"/>
              <a:gd name="connsiteY5" fmla="*/ 4663441 h 4663441"/>
              <a:gd name="connsiteX6" fmla="*/ 0 w 12192000"/>
              <a:gd name="connsiteY6" fmla="*/ 89536 h 4663441"/>
              <a:gd name="connsiteX7" fmla="*/ 0 w 12192000"/>
              <a:gd name="connsiteY7" fmla="*/ 0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89536 h 4663441"/>
              <a:gd name="connsiteX3" fmla="*/ 12192000 w 12192000"/>
              <a:gd name="connsiteY3" fmla="*/ 660400 h 4663441"/>
              <a:gd name="connsiteX4" fmla="*/ 12192000 w 12192000"/>
              <a:gd name="connsiteY4" fmla="*/ 4663441 h 4663441"/>
              <a:gd name="connsiteX5" fmla="*/ 0 w 12192000"/>
              <a:gd name="connsiteY5" fmla="*/ 4663441 h 4663441"/>
              <a:gd name="connsiteX6" fmla="*/ 0 w 12192000"/>
              <a:gd name="connsiteY6" fmla="*/ 0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660400 h 4663441"/>
              <a:gd name="connsiteX3" fmla="*/ 12192000 w 12192000"/>
              <a:gd name="connsiteY3" fmla="*/ 4663441 h 4663441"/>
              <a:gd name="connsiteX4" fmla="*/ 0 w 12192000"/>
              <a:gd name="connsiteY4" fmla="*/ 4663441 h 4663441"/>
              <a:gd name="connsiteX5" fmla="*/ 0 w 12192000"/>
              <a:gd name="connsiteY5" fmla="*/ 0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4663441 h 4663441"/>
              <a:gd name="connsiteX3" fmla="*/ 0 w 12192000"/>
              <a:gd name="connsiteY3" fmla="*/ 4663441 h 4663441"/>
              <a:gd name="connsiteX4" fmla="*/ 0 w 12192000"/>
              <a:gd name="connsiteY4" fmla="*/ 0 h 4663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4663441">
                <a:moveTo>
                  <a:pt x="0" y="0"/>
                </a:moveTo>
                <a:lnTo>
                  <a:pt x="12192000" y="0"/>
                </a:lnTo>
                <a:lnTo>
                  <a:pt x="12192000" y="4663441"/>
                </a:lnTo>
                <a:lnTo>
                  <a:pt x="0" y="466344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bIns="468000" anchor="ctr" anchorCtr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ICOON OM AFBEELDING IN TE VOEGEN</a:t>
            </a:r>
          </a:p>
        </p:txBody>
      </p:sp>
      <p:sp>
        <p:nvSpPr>
          <p:cNvPr id="11" name="Tijdelijke aanduiding voor afbeelding 10">
            <a:extLst>
              <a:ext uri="{FF2B5EF4-FFF2-40B4-BE49-F238E27FC236}">
                <a16:creationId xmlns:a16="http://schemas.microsoft.com/office/drawing/2014/main" id="{64ED1D4C-2A21-450A-8FBD-C25CD38CF33F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89425"/>
            <a:ext cx="6096000" cy="6768574"/>
          </a:xfrm>
          <a:custGeom>
            <a:avLst/>
            <a:gdLst>
              <a:gd name="connsiteX0" fmla="*/ 0 w 6096000"/>
              <a:gd name="connsiteY0" fmla="*/ 0 h 6768574"/>
              <a:gd name="connsiteX1" fmla="*/ 632670 w 6096000"/>
              <a:gd name="connsiteY1" fmla="*/ 0 h 6768574"/>
              <a:gd name="connsiteX2" fmla="*/ 632670 w 6096000"/>
              <a:gd name="connsiteY2" fmla="*/ 59240 h 6768574"/>
              <a:gd name="connsiteX3" fmla="*/ 632670 w 6096000"/>
              <a:gd name="connsiteY3" fmla="*/ 360969 h 6768574"/>
              <a:gd name="connsiteX4" fmla="*/ 721873 w 6096000"/>
              <a:gd name="connsiteY4" fmla="*/ 451047 h 6768574"/>
              <a:gd name="connsiteX5" fmla="*/ 3219558 w 6096000"/>
              <a:gd name="connsiteY5" fmla="*/ 451047 h 6768574"/>
              <a:gd name="connsiteX6" fmla="*/ 3308761 w 6096000"/>
              <a:gd name="connsiteY6" fmla="*/ 360969 h 6768574"/>
              <a:gd name="connsiteX7" fmla="*/ 3308761 w 6096000"/>
              <a:gd name="connsiteY7" fmla="*/ 20535 h 6768574"/>
              <a:gd name="connsiteX8" fmla="*/ 3308761 w 6096000"/>
              <a:gd name="connsiteY8" fmla="*/ 0 h 6768574"/>
              <a:gd name="connsiteX9" fmla="*/ 6096000 w 6096000"/>
              <a:gd name="connsiteY9" fmla="*/ 0 h 6768574"/>
              <a:gd name="connsiteX10" fmla="*/ 6096000 w 6096000"/>
              <a:gd name="connsiteY10" fmla="*/ 2756801 h 6768574"/>
              <a:gd name="connsiteX11" fmla="*/ 6096000 w 6096000"/>
              <a:gd name="connsiteY11" fmla="*/ 2756802 h 6768574"/>
              <a:gd name="connsiteX12" fmla="*/ 6096000 w 6096000"/>
              <a:gd name="connsiteY12" fmla="*/ 6768574 h 6768574"/>
              <a:gd name="connsiteX13" fmla="*/ 0 w 6096000"/>
              <a:gd name="connsiteY13" fmla="*/ 6768574 h 6768574"/>
              <a:gd name="connsiteX14" fmla="*/ 0 w 6096000"/>
              <a:gd name="connsiteY14" fmla="*/ 2756802 h 6768574"/>
              <a:gd name="connsiteX15" fmla="*/ 0 w 6096000"/>
              <a:gd name="connsiteY15" fmla="*/ 2756801 h 6768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096000" h="6768574">
                <a:moveTo>
                  <a:pt x="0" y="0"/>
                </a:moveTo>
                <a:lnTo>
                  <a:pt x="632670" y="0"/>
                </a:lnTo>
                <a:lnTo>
                  <a:pt x="632670" y="59240"/>
                </a:lnTo>
                <a:cubicBezTo>
                  <a:pt x="632670" y="360969"/>
                  <a:pt x="632670" y="360969"/>
                  <a:pt x="632670" y="360969"/>
                </a:cubicBezTo>
                <a:cubicBezTo>
                  <a:pt x="632670" y="410512"/>
                  <a:pt x="672811" y="451047"/>
                  <a:pt x="721873" y="451047"/>
                </a:cubicBezTo>
                <a:cubicBezTo>
                  <a:pt x="3219558" y="451047"/>
                  <a:pt x="3219558" y="451047"/>
                  <a:pt x="3219558" y="451047"/>
                </a:cubicBezTo>
                <a:cubicBezTo>
                  <a:pt x="3268620" y="451047"/>
                  <a:pt x="3308761" y="410512"/>
                  <a:pt x="3308761" y="360969"/>
                </a:cubicBezTo>
                <a:cubicBezTo>
                  <a:pt x="3308761" y="192071"/>
                  <a:pt x="3308761" y="86510"/>
                  <a:pt x="3308761" y="20535"/>
                </a:cubicBezTo>
                <a:lnTo>
                  <a:pt x="3308761" y="0"/>
                </a:lnTo>
                <a:lnTo>
                  <a:pt x="6096000" y="0"/>
                </a:lnTo>
                <a:lnTo>
                  <a:pt x="6096000" y="2756801"/>
                </a:lnTo>
                <a:lnTo>
                  <a:pt x="6096000" y="2756802"/>
                </a:lnTo>
                <a:lnTo>
                  <a:pt x="6096000" y="6768574"/>
                </a:lnTo>
                <a:lnTo>
                  <a:pt x="0" y="6768574"/>
                </a:lnTo>
                <a:lnTo>
                  <a:pt x="0" y="2756802"/>
                </a:lnTo>
                <a:lnTo>
                  <a:pt x="0" y="275680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bIns="468000" anchor="ctr" anchorCtr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ICOON OM AFBEELDING IN TE VOEGEN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34552F4-845D-4234-8241-BEC7C0757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7" name="Tijdelijke aanduiding voor tekst 25">
            <a:extLst>
              <a:ext uri="{FF2B5EF4-FFF2-40B4-BE49-F238E27FC236}">
                <a16:creationId xmlns:a16="http://schemas.microsoft.com/office/drawing/2014/main" id="{09D5F842-C8AE-4A16-AB03-48BF4A4AB0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00" y="5094000"/>
            <a:ext cx="6096000" cy="1764000"/>
          </a:xfrm>
          <a:blipFill dpi="0" rotWithShape="1">
            <a:blip r:embed="rId2"/>
            <a:srcRect/>
            <a:tile tx="0" ty="0" sx="70000" sy="70000" flip="none" algn="br"/>
          </a:blipFill>
        </p:spPr>
        <p:txBody>
          <a:bodyPr/>
          <a:lstStyle>
            <a:lvl1pPr>
              <a:buFont typeface="Arial" panose="020B0604020202020204" pitchFamily="34" charset="0"/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41819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A0560451-312F-459D-9189-271BD4D004CE}"/>
              </a:ext>
            </a:extLst>
          </p:cNvPr>
          <p:cNvSpPr/>
          <p:nvPr userDrawn="1"/>
        </p:nvSpPr>
        <p:spPr>
          <a:xfrm>
            <a:off x="0" y="0"/>
            <a:ext cx="12192000" cy="66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Tijdelijke aanduiding voor afbeelding 11">
            <a:extLst>
              <a:ext uri="{FF2B5EF4-FFF2-40B4-BE49-F238E27FC236}">
                <a16:creationId xmlns:a16="http://schemas.microsoft.com/office/drawing/2014/main" id="{4AFEFE73-F0F2-44AA-B2A6-A5FD5CA75245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6096000" y="89536"/>
            <a:ext cx="6096000" cy="3340800"/>
          </a:xfrm>
          <a:custGeom>
            <a:avLst/>
            <a:gdLst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89536 h 4663441"/>
              <a:gd name="connsiteX3" fmla="*/ 12192000 w 12192000"/>
              <a:gd name="connsiteY3" fmla="*/ 660400 h 4663441"/>
              <a:gd name="connsiteX4" fmla="*/ 12192000 w 12192000"/>
              <a:gd name="connsiteY4" fmla="*/ 4663441 h 4663441"/>
              <a:gd name="connsiteX5" fmla="*/ 0 w 12192000"/>
              <a:gd name="connsiteY5" fmla="*/ 4663441 h 4663441"/>
              <a:gd name="connsiteX6" fmla="*/ 0 w 12192000"/>
              <a:gd name="connsiteY6" fmla="*/ 660400 h 4663441"/>
              <a:gd name="connsiteX7" fmla="*/ 0 w 12192000"/>
              <a:gd name="connsiteY7" fmla="*/ 89536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89536 h 4663441"/>
              <a:gd name="connsiteX3" fmla="*/ 12192000 w 12192000"/>
              <a:gd name="connsiteY3" fmla="*/ 660400 h 4663441"/>
              <a:gd name="connsiteX4" fmla="*/ 12192000 w 12192000"/>
              <a:gd name="connsiteY4" fmla="*/ 4663441 h 4663441"/>
              <a:gd name="connsiteX5" fmla="*/ 0 w 12192000"/>
              <a:gd name="connsiteY5" fmla="*/ 4663441 h 4663441"/>
              <a:gd name="connsiteX6" fmla="*/ 0 w 12192000"/>
              <a:gd name="connsiteY6" fmla="*/ 89536 h 4663441"/>
              <a:gd name="connsiteX7" fmla="*/ 0 w 12192000"/>
              <a:gd name="connsiteY7" fmla="*/ 0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89536 h 4663441"/>
              <a:gd name="connsiteX3" fmla="*/ 12192000 w 12192000"/>
              <a:gd name="connsiteY3" fmla="*/ 660400 h 4663441"/>
              <a:gd name="connsiteX4" fmla="*/ 12192000 w 12192000"/>
              <a:gd name="connsiteY4" fmla="*/ 4663441 h 4663441"/>
              <a:gd name="connsiteX5" fmla="*/ 0 w 12192000"/>
              <a:gd name="connsiteY5" fmla="*/ 4663441 h 4663441"/>
              <a:gd name="connsiteX6" fmla="*/ 0 w 12192000"/>
              <a:gd name="connsiteY6" fmla="*/ 0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660400 h 4663441"/>
              <a:gd name="connsiteX3" fmla="*/ 12192000 w 12192000"/>
              <a:gd name="connsiteY3" fmla="*/ 4663441 h 4663441"/>
              <a:gd name="connsiteX4" fmla="*/ 0 w 12192000"/>
              <a:gd name="connsiteY4" fmla="*/ 4663441 h 4663441"/>
              <a:gd name="connsiteX5" fmla="*/ 0 w 12192000"/>
              <a:gd name="connsiteY5" fmla="*/ 0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4663441 h 4663441"/>
              <a:gd name="connsiteX3" fmla="*/ 0 w 12192000"/>
              <a:gd name="connsiteY3" fmla="*/ 4663441 h 4663441"/>
              <a:gd name="connsiteX4" fmla="*/ 0 w 12192000"/>
              <a:gd name="connsiteY4" fmla="*/ 0 h 4663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4663441">
                <a:moveTo>
                  <a:pt x="0" y="0"/>
                </a:moveTo>
                <a:lnTo>
                  <a:pt x="12192000" y="0"/>
                </a:lnTo>
                <a:lnTo>
                  <a:pt x="12192000" y="4663441"/>
                </a:lnTo>
                <a:lnTo>
                  <a:pt x="0" y="466344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bIns="468000" anchor="ctr" anchorCtr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ICOON OM AFBEELDING IN TE VOEGEN</a:t>
            </a:r>
          </a:p>
        </p:txBody>
      </p:sp>
      <p:sp>
        <p:nvSpPr>
          <p:cNvPr id="15" name="Tijdelijke aanduiding voor afbeelding 14">
            <a:extLst>
              <a:ext uri="{FF2B5EF4-FFF2-40B4-BE49-F238E27FC236}">
                <a16:creationId xmlns:a16="http://schemas.microsoft.com/office/drawing/2014/main" id="{A74AD325-2B5B-4958-91A0-94F9B020CB3F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89425"/>
            <a:ext cx="6096000" cy="6768574"/>
          </a:xfrm>
          <a:custGeom>
            <a:avLst/>
            <a:gdLst>
              <a:gd name="connsiteX0" fmla="*/ 0 w 6096000"/>
              <a:gd name="connsiteY0" fmla="*/ 0 h 6768574"/>
              <a:gd name="connsiteX1" fmla="*/ 632670 w 6096000"/>
              <a:gd name="connsiteY1" fmla="*/ 0 h 6768574"/>
              <a:gd name="connsiteX2" fmla="*/ 632670 w 6096000"/>
              <a:gd name="connsiteY2" fmla="*/ 59240 h 6768574"/>
              <a:gd name="connsiteX3" fmla="*/ 632670 w 6096000"/>
              <a:gd name="connsiteY3" fmla="*/ 360969 h 6768574"/>
              <a:gd name="connsiteX4" fmla="*/ 721873 w 6096000"/>
              <a:gd name="connsiteY4" fmla="*/ 451047 h 6768574"/>
              <a:gd name="connsiteX5" fmla="*/ 3219558 w 6096000"/>
              <a:gd name="connsiteY5" fmla="*/ 451047 h 6768574"/>
              <a:gd name="connsiteX6" fmla="*/ 3308761 w 6096000"/>
              <a:gd name="connsiteY6" fmla="*/ 360969 h 6768574"/>
              <a:gd name="connsiteX7" fmla="*/ 3308761 w 6096000"/>
              <a:gd name="connsiteY7" fmla="*/ 20535 h 6768574"/>
              <a:gd name="connsiteX8" fmla="*/ 3308761 w 6096000"/>
              <a:gd name="connsiteY8" fmla="*/ 0 h 6768574"/>
              <a:gd name="connsiteX9" fmla="*/ 6096000 w 6096000"/>
              <a:gd name="connsiteY9" fmla="*/ 0 h 6768574"/>
              <a:gd name="connsiteX10" fmla="*/ 6096000 w 6096000"/>
              <a:gd name="connsiteY10" fmla="*/ 2848574 h 6768574"/>
              <a:gd name="connsiteX11" fmla="*/ 6096000 w 6096000"/>
              <a:gd name="connsiteY11" fmla="*/ 2848575 h 6768574"/>
              <a:gd name="connsiteX12" fmla="*/ 6096000 w 6096000"/>
              <a:gd name="connsiteY12" fmla="*/ 6768574 h 6768574"/>
              <a:gd name="connsiteX13" fmla="*/ 0 w 6096000"/>
              <a:gd name="connsiteY13" fmla="*/ 6768574 h 6768574"/>
              <a:gd name="connsiteX14" fmla="*/ 0 w 6096000"/>
              <a:gd name="connsiteY14" fmla="*/ 2848575 h 6768574"/>
              <a:gd name="connsiteX15" fmla="*/ 0 w 6096000"/>
              <a:gd name="connsiteY15" fmla="*/ 2848574 h 6768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096000" h="6768574">
                <a:moveTo>
                  <a:pt x="0" y="0"/>
                </a:moveTo>
                <a:lnTo>
                  <a:pt x="632670" y="0"/>
                </a:lnTo>
                <a:lnTo>
                  <a:pt x="632670" y="59240"/>
                </a:lnTo>
                <a:cubicBezTo>
                  <a:pt x="632670" y="360969"/>
                  <a:pt x="632670" y="360969"/>
                  <a:pt x="632670" y="360969"/>
                </a:cubicBezTo>
                <a:cubicBezTo>
                  <a:pt x="632670" y="410512"/>
                  <a:pt x="672811" y="451047"/>
                  <a:pt x="721873" y="451047"/>
                </a:cubicBezTo>
                <a:cubicBezTo>
                  <a:pt x="3219558" y="451047"/>
                  <a:pt x="3219558" y="451047"/>
                  <a:pt x="3219558" y="451047"/>
                </a:cubicBezTo>
                <a:cubicBezTo>
                  <a:pt x="3268620" y="451047"/>
                  <a:pt x="3308761" y="410512"/>
                  <a:pt x="3308761" y="360969"/>
                </a:cubicBezTo>
                <a:cubicBezTo>
                  <a:pt x="3308761" y="192071"/>
                  <a:pt x="3308761" y="86510"/>
                  <a:pt x="3308761" y="20535"/>
                </a:cubicBezTo>
                <a:lnTo>
                  <a:pt x="3308761" y="0"/>
                </a:lnTo>
                <a:lnTo>
                  <a:pt x="6096000" y="0"/>
                </a:lnTo>
                <a:lnTo>
                  <a:pt x="6096000" y="2848574"/>
                </a:lnTo>
                <a:lnTo>
                  <a:pt x="6096000" y="2848575"/>
                </a:lnTo>
                <a:lnTo>
                  <a:pt x="6096000" y="6768574"/>
                </a:lnTo>
                <a:lnTo>
                  <a:pt x="0" y="6768574"/>
                </a:lnTo>
                <a:lnTo>
                  <a:pt x="0" y="2848575"/>
                </a:lnTo>
                <a:lnTo>
                  <a:pt x="0" y="284857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bIns="468000" anchor="ctr" anchorCtr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ICOON OM AFBEELDING IN TE VOEGEN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34552F4-845D-4234-8241-BEC7C0757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997964F9-6060-4E63-939E-0D6E86734A1E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6096000" y="3430800"/>
            <a:ext cx="6096000" cy="3427200"/>
          </a:xfrm>
          <a:custGeom>
            <a:avLst/>
            <a:gdLst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89536 h 4663441"/>
              <a:gd name="connsiteX3" fmla="*/ 12192000 w 12192000"/>
              <a:gd name="connsiteY3" fmla="*/ 660400 h 4663441"/>
              <a:gd name="connsiteX4" fmla="*/ 12192000 w 12192000"/>
              <a:gd name="connsiteY4" fmla="*/ 4663441 h 4663441"/>
              <a:gd name="connsiteX5" fmla="*/ 0 w 12192000"/>
              <a:gd name="connsiteY5" fmla="*/ 4663441 h 4663441"/>
              <a:gd name="connsiteX6" fmla="*/ 0 w 12192000"/>
              <a:gd name="connsiteY6" fmla="*/ 660400 h 4663441"/>
              <a:gd name="connsiteX7" fmla="*/ 0 w 12192000"/>
              <a:gd name="connsiteY7" fmla="*/ 89536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89536 h 4663441"/>
              <a:gd name="connsiteX3" fmla="*/ 12192000 w 12192000"/>
              <a:gd name="connsiteY3" fmla="*/ 660400 h 4663441"/>
              <a:gd name="connsiteX4" fmla="*/ 12192000 w 12192000"/>
              <a:gd name="connsiteY4" fmla="*/ 4663441 h 4663441"/>
              <a:gd name="connsiteX5" fmla="*/ 0 w 12192000"/>
              <a:gd name="connsiteY5" fmla="*/ 4663441 h 4663441"/>
              <a:gd name="connsiteX6" fmla="*/ 0 w 12192000"/>
              <a:gd name="connsiteY6" fmla="*/ 89536 h 4663441"/>
              <a:gd name="connsiteX7" fmla="*/ 0 w 12192000"/>
              <a:gd name="connsiteY7" fmla="*/ 0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89536 h 4663441"/>
              <a:gd name="connsiteX3" fmla="*/ 12192000 w 12192000"/>
              <a:gd name="connsiteY3" fmla="*/ 660400 h 4663441"/>
              <a:gd name="connsiteX4" fmla="*/ 12192000 w 12192000"/>
              <a:gd name="connsiteY4" fmla="*/ 4663441 h 4663441"/>
              <a:gd name="connsiteX5" fmla="*/ 0 w 12192000"/>
              <a:gd name="connsiteY5" fmla="*/ 4663441 h 4663441"/>
              <a:gd name="connsiteX6" fmla="*/ 0 w 12192000"/>
              <a:gd name="connsiteY6" fmla="*/ 0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660400 h 4663441"/>
              <a:gd name="connsiteX3" fmla="*/ 12192000 w 12192000"/>
              <a:gd name="connsiteY3" fmla="*/ 4663441 h 4663441"/>
              <a:gd name="connsiteX4" fmla="*/ 0 w 12192000"/>
              <a:gd name="connsiteY4" fmla="*/ 4663441 h 4663441"/>
              <a:gd name="connsiteX5" fmla="*/ 0 w 12192000"/>
              <a:gd name="connsiteY5" fmla="*/ 0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4663441 h 4663441"/>
              <a:gd name="connsiteX3" fmla="*/ 0 w 12192000"/>
              <a:gd name="connsiteY3" fmla="*/ 4663441 h 4663441"/>
              <a:gd name="connsiteX4" fmla="*/ 0 w 12192000"/>
              <a:gd name="connsiteY4" fmla="*/ 0 h 4663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4663441">
                <a:moveTo>
                  <a:pt x="0" y="0"/>
                </a:moveTo>
                <a:lnTo>
                  <a:pt x="12192000" y="0"/>
                </a:lnTo>
                <a:lnTo>
                  <a:pt x="12192000" y="4663441"/>
                </a:lnTo>
                <a:lnTo>
                  <a:pt x="0" y="466344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bIns="468000" anchor="ctr" anchorCtr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ICOON OM AFBEELDING IN TE VOEGEN</a:t>
            </a:r>
          </a:p>
        </p:txBody>
      </p:sp>
      <p:sp>
        <p:nvSpPr>
          <p:cNvPr id="8" name="Tijdelijke aanduiding voor tekst 25">
            <a:extLst>
              <a:ext uri="{FF2B5EF4-FFF2-40B4-BE49-F238E27FC236}">
                <a16:creationId xmlns:a16="http://schemas.microsoft.com/office/drawing/2014/main" id="{81B43A6F-B8CB-4937-B91E-66F868AF15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00" y="5094000"/>
            <a:ext cx="6096000" cy="1764000"/>
          </a:xfrm>
          <a:blipFill dpi="0" rotWithShape="1">
            <a:blip r:embed="rId2"/>
            <a:srcRect/>
            <a:tile tx="0" ty="0" sx="70000" sy="70000" flip="none" algn="br"/>
          </a:blipFill>
        </p:spPr>
        <p:txBody>
          <a:bodyPr/>
          <a:lstStyle>
            <a:lvl1pPr>
              <a:buFont typeface="Arial" panose="020B0604020202020204" pitchFamily="34" charset="0"/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793103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997964F9-6060-4E63-939E-0D6E86734A1E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6096000" y="3430800"/>
            <a:ext cx="6096000" cy="3427200"/>
          </a:xfrm>
          <a:custGeom>
            <a:avLst/>
            <a:gdLst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89536 h 4663441"/>
              <a:gd name="connsiteX3" fmla="*/ 12192000 w 12192000"/>
              <a:gd name="connsiteY3" fmla="*/ 660400 h 4663441"/>
              <a:gd name="connsiteX4" fmla="*/ 12192000 w 12192000"/>
              <a:gd name="connsiteY4" fmla="*/ 4663441 h 4663441"/>
              <a:gd name="connsiteX5" fmla="*/ 0 w 12192000"/>
              <a:gd name="connsiteY5" fmla="*/ 4663441 h 4663441"/>
              <a:gd name="connsiteX6" fmla="*/ 0 w 12192000"/>
              <a:gd name="connsiteY6" fmla="*/ 660400 h 4663441"/>
              <a:gd name="connsiteX7" fmla="*/ 0 w 12192000"/>
              <a:gd name="connsiteY7" fmla="*/ 89536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89536 h 4663441"/>
              <a:gd name="connsiteX3" fmla="*/ 12192000 w 12192000"/>
              <a:gd name="connsiteY3" fmla="*/ 660400 h 4663441"/>
              <a:gd name="connsiteX4" fmla="*/ 12192000 w 12192000"/>
              <a:gd name="connsiteY4" fmla="*/ 4663441 h 4663441"/>
              <a:gd name="connsiteX5" fmla="*/ 0 w 12192000"/>
              <a:gd name="connsiteY5" fmla="*/ 4663441 h 4663441"/>
              <a:gd name="connsiteX6" fmla="*/ 0 w 12192000"/>
              <a:gd name="connsiteY6" fmla="*/ 89536 h 4663441"/>
              <a:gd name="connsiteX7" fmla="*/ 0 w 12192000"/>
              <a:gd name="connsiteY7" fmla="*/ 0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89536 h 4663441"/>
              <a:gd name="connsiteX3" fmla="*/ 12192000 w 12192000"/>
              <a:gd name="connsiteY3" fmla="*/ 660400 h 4663441"/>
              <a:gd name="connsiteX4" fmla="*/ 12192000 w 12192000"/>
              <a:gd name="connsiteY4" fmla="*/ 4663441 h 4663441"/>
              <a:gd name="connsiteX5" fmla="*/ 0 w 12192000"/>
              <a:gd name="connsiteY5" fmla="*/ 4663441 h 4663441"/>
              <a:gd name="connsiteX6" fmla="*/ 0 w 12192000"/>
              <a:gd name="connsiteY6" fmla="*/ 0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660400 h 4663441"/>
              <a:gd name="connsiteX3" fmla="*/ 12192000 w 12192000"/>
              <a:gd name="connsiteY3" fmla="*/ 4663441 h 4663441"/>
              <a:gd name="connsiteX4" fmla="*/ 0 w 12192000"/>
              <a:gd name="connsiteY4" fmla="*/ 4663441 h 4663441"/>
              <a:gd name="connsiteX5" fmla="*/ 0 w 12192000"/>
              <a:gd name="connsiteY5" fmla="*/ 0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4663441 h 4663441"/>
              <a:gd name="connsiteX3" fmla="*/ 0 w 12192000"/>
              <a:gd name="connsiteY3" fmla="*/ 4663441 h 4663441"/>
              <a:gd name="connsiteX4" fmla="*/ 0 w 12192000"/>
              <a:gd name="connsiteY4" fmla="*/ 0 h 4663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4663441">
                <a:moveTo>
                  <a:pt x="0" y="0"/>
                </a:moveTo>
                <a:lnTo>
                  <a:pt x="12192000" y="0"/>
                </a:lnTo>
                <a:lnTo>
                  <a:pt x="12192000" y="4663441"/>
                </a:lnTo>
                <a:lnTo>
                  <a:pt x="0" y="466344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bIns="468000" anchor="ctr" anchorCtr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ICOON OM AFBEELDING IN TE VOEGEN</a:t>
            </a:r>
          </a:p>
        </p:txBody>
      </p:sp>
      <p:sp>
        <p:nvSpPr>
          <p:cNvPr id="10" name="Tijdelijke aanduiding voor afbeelding 9">
            <a:extLst>
              <a:ext uri="{FF2B5EF4-FFF2-40B4-BE49-F238E27FC236}">
                <a16:creationId xmlns:a16="http://schemas.microsoft.com/office/drawing/2014/main" id="{2B7B5D53-8050-4281-8FB6-221FFD0ED035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0" y="3430800"/>
            <a:ext cx="6096000" cy="3427200"/>
          </a:xfrm>
          <a:custGeom>
            <a:avLst/>
            <a:gdLst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89536 h 4663441"/>
              <a:gd name="connsiteX3" fmla="*/ 12192000 w 12192000"/>
              <a:gd name="connsiteY3" fmla="*/ 660400 h 4663441"/>
              <a:gd name="connsiteX4" fmla="*/ 12192000 w 12192000"/>
              <a:gd name="connsiteY4" fmla="*/ 4663441 h 4663441"/>
              <a:gd name="connsiteX5" fmla="*/ 0 w 12192000"/>
              <a:gd name="connsiteY5" fmla="*/ 4663441 h 4663441"/>
              <a:gd name="connsiteX6" fmla="*/ 0 w 12192000"/>
              <a:gd name="connsiteY6" fmla="*/ 660400 h 4663441"/>
              <a:gd name="connsiteX7" fmla="*/ 0 w 12192000"/>
              <a:gd name="connsiteY7" fmla="*/ 89536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89536 h 4663441"/>
              <a:gd name="connsiteX3" fmla="*/ 12192000 w 12192000"/>
              <a:gd name="connsiteY3" fmla="*/ 660400 h 4663441"/>
              <a:gd name="connsiteX4" fmla="*/ 12192000 w 12192000"/>
              <a:gd name="connsiteY4" fmla="*/ 4663441 h 4663441"/>
              <a:gd name="connsiteX5" fmla="*/ 0 w 12192000"/>
              <a:gd name="connsiteY5" fmla="*/ 4663441 h 4663441"/>
              <a:gd name="connsiteX6" fmla="*/ 0 w 12192000"/>
              <a:gd name="connsiteY6" fmla="*/ 89536 h 4663441"/>
              <a:gd name="connsiteX7" fmla="*/ 0 w 12192000"/>
              <a:gd name="connsiteY7" fmla="*/ 0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89536 h 4663441"/>
              <a:gd name="connsiteX3" fmla="*/ 12192000 w 12192000"/>
              <a:gd name="connsiteY3" fmla="*/ 660400 h 4663441"/>
              <a:gd name="connsiteX4" fmla="*/ 12192000 w 12192000"/>
              <a:gd name="connsiteY4" fmla="*/ 4663441 h 4663441"/>
              <a:gd name="connsiteX5" fmla="*/ 0 w 12192000"/>
              <a:gd name="connsiteY5" fmla="*/ 4663441 h 4663441"/>
              <a:gd name="connsiteX6" fmla="*/ 0 w 12192000"/>
              <a:gd name="connsiteY6" fmla="*/ 0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660400 h 4663441"/>
              <a:gd name="connsiteX3" fmla="*/ 12192000 w 12192000"/>
              <a:gd name="connsiteY3" fmla="*/ 4663441 h 4663441"/>
              <a:gd name="connsiteX4" fmla="*/ 0 w 12192000"/>
              <a:gd name="connsiteY4" fmla="*/ 4663441 h 4663441"/>
              <a:gd name="connsiteX5" fmla="*/ 0 w 12192000"/>
              <a:gd name="connsiteY5" fmla="*/ 0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4663441 h 4663441"/>
              <a:gd name="connsiteX3" fmla="*/ 0 w 12192000"/>
              <a:gd name="connsiteY3" fmla="*/ 4663441 h 4663441"/>
              <a:gd name="connsiteX4" fmla="*/ 0 w 12192000"/>
              <a:gd name="connsiteY4" fmla="*/ 0 h 4663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4663441">
                <a:moveTo>
                  <a:pt x="0" y="0"/>
                </a:moveTo>
                <a:lnTo>
                  <a:pt x="12192000" y="0"/>
                </a:lnTo>
                <a:lnTo>
                  <a:pt x="12192000" y="4663441"/>
                </a:lnTo>
                <a:lnTo>
                  <a:pt x="0" y="466344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bIns="468000" anchor="ctr" anchorCtr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ICOON OM AFBEELDING IN TE VOEGEN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A0560451-312F-459D-9189-271BD4D004CE}"/>
              </a:ext>
            </a:extLst>
          </p:cNvPr>
          <p:cNvSpPr/>
          <p:nvPr userDrawn="1"/>
        </p:nvSpPr>
        <p:spPr>
          <a:xfrm>
            <a:off x="0" y="0"/>
            <a:ext cx="12192000" cy="66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Tijdelijke aanduiding voor afbeelding 11">
            <a:extLst>
              <a:ext uri="{FF2B5EF4-FFF2-40B4-BE49-F238E27FC236}">
                <a16:creationId xmlns:a16="http://schemas.microsoft.com/office/drawing/2014/main" id="{4AFEFE73-F0F2-44AA-B2A6-A5FD5CA75245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6096000" y="89536"/>
            <a:ext cx="6096000" cy="3340800"/>
          </a:xfrm>
          <a:custGeom>
            <a:avLst/>
            <a:gdLst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89536 h 4663441"/>
              <a:gd name="connsiteX3" fmla="*/ 12192000 w 12192000"/>
              <a:gd name="connsiteY3" fmla="*/ 660400 h 4663441"/>
              <a:gd name="connsiteX4" fmla="*/ 12192000 w 12192000"/>
              <a:gd name="connsiteY4" fmla="*/ 4663441 h 4663441"/>
              <a:gd name="connsiteX5" fmla="*/ 0 w 12192000"/>
              <a:gd name="connsiteY5" fmla="*/ 4663441 h 4663441"/>
              <a:gd name="connsiteX6" fmla="*/ 0 w 12192000"/>
              <a:gd name="connsiteY6" fmla="*/ 660400 h 4663441"/>
              <a:gd name="connsiteX7" fmla="*/ 0 w 12192000"/>
              <a:gd name="connsiteY7" fmla="*/ 89536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89536 h 4663441"/>
              <a:gd name="connsiteX3" fmla="*/ 12192000 w 12192000"/>
              <a:gd name="connsiteY3" fmla="*/ 660400 h 4663441"/>
              <a:gd name="connsiteX4" fmla="*/ 12192000 w 12192000"/>
              <a:gd name="connsiteY4" fmla="*/ 4663441 h 4663441"/>
              <a:gd name="connsiteX5" fmla="*/ 0 w 12192000"/>
              <a:gd name="connsiteY5" fmla="*/ 4663441 h 4663441"/>
              <a:gd name="connsiteX6" fmla="*/ 0 w 12192000"/>
              <a:gd name="connsiteY6" fmla="*/ 89536 h 4663441"/>
              <a:gd name="connsiteX7" fmla="*/ 0 w 12192000"/>
              <a:gd name="connsiteY7" fmla="*/ 0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89536 h 4663441"/>
              <a:gd name="connsiteX3" fmla="*/ 12192000 w 12192000"/>
              <a:gd name="connsiteY3" fmla="*/ 660400 h 4663441"/>
              <a:gd name="connsiteX4" fmla="*/ 12192000 w 12192000"/>
              <a:gd name="connsiteY4" fmla="*/ 4663441 h 4663441"/>
              <a:gd name="connsiteX5" fmla="*/ 0 w 12192000"/>
              <a:gd name="connsiteY5" fmla="*/ 4663441 h 4663441"/>
              <a:gd name="connsiteX6" fmla="*/ 0 w 12192000"/>
              <a:gd name="connsiteY6" fmla="*/ 0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660400 h 4663441"/>
              <a:gd name="connsiteX3" fmla="*/ 12192000 w 12192000"/>
              <a:gd name="connsiteY3" fmla="*/ 4663441 h 4663441"/>
              <a:gd name="connsiteX4" fmla="*/ 0 w 12192000"/>
              <a:gd name="connsiteY4" fmla="*/ 4663441 h 4663441"/>
              <a:gd name="connsiteX5" fmla="*/ 0 w 12192000"/>
              <a:gd name="connsiteY5" fmla="*/ 0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4663441 h 4663441"/>
              <a:gd name="connsiteX3" fmla="*/ 0 w 12192000"/>
              <a:gd name="connsiteY3" fmla="*/ 4663441 h 4663441"/>
              <a:gd name="connsiteX4" fmla="*/ 0 w 12192000"/>
              <a:gd name="connsiteY4" fmla="*/ 0 h 4663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4663441">
                <a:moveTo>
                  <a:pt x="0" y="0"/>
                </a:moveTo>
                <a:lnTo>
                  <a:pt x="12192000" y="0"/>
                </a:lnTo>
                <a:lnTo>
                  <a:pt x="12192000" y="4663441"/>
                </a:lnTo>
                <a:lnTo>
                  <a:pt x="0" y="466344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bIns="468000" anchor="ctr" anchorCtr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ICOON OM AFBEELDING IN TE VOEGEN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34552F4-845D-4234-8241-BEC7C0757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16" name="Tijdelijke aanduiding voor afbeelding 15">
            <a:extLst>
              <a:ext uri="{FF2B5EF4-FFF2-40B4-BE49-F238E27FC236}">
                <a16:creationId xmlns:a16="http://schemas.microsoft.com/office/drawing/2014/main" id="{405497AF-F8BE-401B-B07E-D136A1F0EDCA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89425"/>
            <a:ext cx="6096000" cy="3341376"/>
          </a:xfrm>
          <a:custGeom>
            <a:avLst/>
            <a:gdLst>
              <a:gd name="connsiteX0" fmla="*/ 0 w 6096000"/>
              <a:gd name="connsiteY0" fmla="*/ 0 h 3341376"/>
              <a:gd name="connsiteX1" fmla="*/ 632670 w 6096000"/>
              <a:gd name="connsiteY1" fmla="*/ 0 h 3341376"/>
              <a:gd name="connsiteX2" fmla="*/ 632670 w 6096000"/>
              <a:gd name="connsiteY2" fmla="*/ 59240 h 3341376"/>
              <a:gd name="connsiteX3" fmla="*/ 632670 w 6096000"/>
              <a:gd name="connsiteY3" fmla="*/ 360969 h 3341376"/>
              <a:gd name="connsiteX4" fmla="*/ 721873 w 6096000"/>
              <a:gd name="connsiteY4" fmla="*/ 451047 h 3341376"/>
              <a:gd name="connsiteX5" fmla="*/ 3219558 w 6096000"/>
              <a:gd name="connsiteY5" fmla="*/ 451047 h 3341376"/>
              <a:gd name="connsiteX6" fmla="*/ 3308761 w 6096000"/>
              <a:gd name="connsiteY6" fmla="*/ 360969 h 3341376"/>
              <a:gd name="connsiteX7" fmla="*/ 3308761 w 6096000"/>
              <a:gd name="connsiteY7" fmla="*/ 20535 h 3341376"/>
              <a:gd name="connsiteX8" fmla="*/ 3308761 w 6096000"/>
              <a:gd name="connsiteY8" fmla="*/ 0 h 3341376"/>
              <a:gd name="connsiteX9" fmla="*/ 6096000 w 6096000"/>
              <a:gd name="connsiteY9" fmla="*/ 0 h 3341376"/>
              <a:gd name="connsiteX10" fmla="*/ 6096000 w 6096000"/>
              <a:gd name="connsiteY10" fmla="*/ 3341376 h 3341376"/>
              <a:gd name="connsiteX11" fmla="*/ 0 w 6096000"/>
              <a:gd name="connsiteY11" fmla="*/ 3341376 h 3341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96000" h="3341376">
                <a:moveTo>
                  <a:pt x="0" y="0"/>
                </a:moveTo>
                <a:lnTo>
                  <a:pt x="632670" y="0"/>
                </a:lnTo>
                <a:lnTo>
                  <a:pt x="632670" y="59240"/>
                </a:lnTo>
                <a:cubicBezTo>
                  <a:pt x="632670" y="360969"/>
                  <a:pt x="632670" y="360969"/>
                  <a:pt x="632670" y="360969"/>
                </a:cubicBezTo>
                <a:cubicBezTo>
                  <a:pt x="632670" y="410512"/>
                  <a:pt x="672811" y="451047"/>
                  <a:pt x="721873" y="451047"/>
                </a:cubicBezTo>
                <a:cubicBezTo>
                  <a:pt x="3219558" y="451047"/>
                  <a:pt x="3219558" y="451047"/>
                  <a:pt x="3219558" y="451047"/>
                </a:cubicBezTo>
                <a:cubicBezTo>
                  <a:pt x="3268620" y="451047"/>
                  <a:pt x="3308761" y="410512"/>
                  <a:pt x="3308761" y="360969"/>
                </a:cubicBezTo>
                <a:cubicBezTo>
                  <a:pt x="3308761" y="192071"/>
                  <a:pt x="3308761" y="86510"/>
                  <a:pt x="3308761" y="20535"/>
                </a:cubicBezTo>
                <a:lnTo>
                  <a:pt x="3308761" y="0"/>
                </a:lnTo>
                <a:lnTo>
                  <a:pt x="6096000" y="0"/>
                </a:lnTo>
                <a:lnTo>
                  <a:pt x="6096000" y="3341376"/>
                </a:lnTo>
                <a:lnTo>
                  <a:pt x="0" y="33413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bIns="468000" anchor="ctr" anchorCtr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ICOON OM AFBEELDING IN TE VOEGEN</a:t>
            </a:r>
          </a:p>
        </p:txBody>
      </p:sp>
      <p:sp>
        <p:nvSpPr>
          <p:cNvPr id="11" name="Tijdelijke aanduiding voor tekst 25">
            <a:extLst>
              <a:ext uri="{FF2B5EF4-FFF2-40B4-BE49-F238E27FC236}">
                <a16:creationId xmlns:a16="http://schemas.microsoft.com/office/drawing/2014/main" id="{8C631CB9-D9D3-4913-8847-AA50725095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00" y="5094000"/>
            <a:ext cx="6096000" cy="1764000"/>
          </a:xfrm>
          <a:blipFill dpi="0" rotWithShape="1">
            <a:blip r:embed="rId2"/>
            <a:srcRect/>
            <a:tile tx="0" ty="0" sx="70000" sy="70000" flip="none" algn="br"/>
          </a:blipFill>
        </p:spPr>
        <p:txBody>
          <a:bodyPr/>
          <a:lstStyle>
            <a:lvl1pPr>
              <a:buFont typeface="Arial" panose="020B0604020202020204" pitchFamily="34" charset="0"/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081318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2D7390DE-9AF8-4C75-AE0F-B42BD60E306B}"/>
              </a:ext>
            </a:extLst>
          </p:cNvPr>
          <p:cNvPicPr>
            <a:picLocks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00" y="5094000"/>
            <a:ext cx="12193200" cy="1764000"/>
          </a:xfrm>
          <a:prstGeom prst="rect">
            <a:avLst/>
          </a:prstGeom>
        </p:spPr>
      </p:pic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FF6A2195-6A7A-494A-86AD-D06126838735}"/>
              </a:ext>
            </a:extLst>
          </p:cNvPr>
          <p:cNvSpPr/>
          <p:nvPr userDrawn="1"/>
        </p:nvSpPr>
        <p:spPr>
          <a:xfrm>
            <a:off x="-10160" y="89535"/>
            <a:ext cx="12208193" cy="451602"/>
          </a:xfrm>
          <a:custGeom>
            <a:avLst/>
            <a:gdLst>
              <a:gd name="connsiteX0" fmla="*/ 0 w 12208193"/>
              <a:gd name="connsiteY0" fmla="*/ 0 h 541137"/>
              <a:gd name="connsiteX1" fmla="*/ 634048 w 12208193"/>
              <a:gd name="connsiteY1" fmla="*/ 0 h 541137"/>
              <a:gd name="connsiteX2" fmla="*/ 3313430 w 12208193"/>
              <a:gd name="connsiteY2" fmla="*/ 0 h 541137"/>
              <a:gd name="connsiteX3" fmla="*/ 12208193 w 12208193"/>
              <a:gd name="connsiteY3" fmla="*/ 0 h 541137"/>
              <a:gd name="connsiteX4" fmla="*/ 12208193 w 12208193"/>
              <a:gd name="connsiteY4" fmla="*/ 89535 h 541137"/>
              <a:gd name="connsiteX5" fmla="*/ 3313430 w 12208193"/>
              <a:gd name="connsiteY5" fmla="*/ 89535 h 541137"/>
              <a:gd name="connsiteX6" fmla="*/ 3313430 w 12208193"/>
              <a:gd name="connsiteY6" fmla="*/ 110095 h 541137"/>
              <a:gd name="connsiteX7" fmla="*/ 3313430 w 12208193"/>
              <a:gd name="connsiteY7" fmla="*/ 450948 h 541137"/>
              <a:gd name="connsiteX8" fmla="*/ 3224117 w 12208193"/>
              <a:gd name="connsiteY8" fmla="*/ 541137 h 541137"/>
              <a:gd name="connsiteX9" fmla="*/ 723361 w 12208193"/>
              <a:gd name="connsiteY9" fmla="*/ 541137 h 541137"/>
              <a:gd name="connsiteX10" fmla="*/ 634048 w 12208193"/>
              <a:gd name="connsiteY10" fmla="*/ 450948 h 541137"/>
              <a:gd name="connsiteX11" fmla="*/ 634048 w 12208193"/>
              <a:gd name="connsiteY11" fmla="*/ 148848 h 541137"/>
              <a:gd name="connsiteX12" fmla="*/ 634048 w 12208193"/>
              <a:gd name="connsiteY12" fmla="*/ 89535 h 541137"/>
              <a:gd name="connsiteX13" fmla="*/ 0 w 12208193"/>
              <a:gd name="connsiteY13" fmla="*/ 89535 h 541137"/>
              <a:gd name="connsiteX0" fmla="*/ 12208193 w 12299633"/>
              <a:gd name="connsiteY0" fmla="*/ 0 h 541137"/>
              <a:gd name="connsiteX1" fmla="*/ 12208193 w 12299633"/>
              <a:gd name="connsiteY1" fmla="*/ 89535 h 541137"/>
              <a:gd name="connsiteX2" fmla="*/ 3313430 w 12299633"/>
              <a:gd name="connsiteY2" fmla="*/ 89535 h 541137"/>
              <a:gd name="connsiteX3" fmla="*/ 3313430 w 12299633"/>
              <a:gd name="connsiteY3" fmla="*/ 110095 h 541137"/>
              <a:gd name="connsiteX4" fmla="*/ 3313430 w 12299633"/>
              <a:gd name="connsiteY4" fmla="*/ 450948 h 541137"/>
              <a:gd name="connsiteX5" fmla="*/ 3224117 w 12299633"/>
              <a:gd name="connsiteY5" fmla="*/ 541137 h 541137"/>
              <a:gd name="connsiteX6" fmla="*/ 723361 w 12299633"/>
              <a:gd name="connsiteY6" fmla="*/ 541137 h 541137"/>
              <a:gd name="connsiteX7" fmla="*/ 634048 w 12299633"/>
              <a:gd name="connsiteY7" fmla="*/ 450948 h 541137"/>
              <a:gd name="connsiteX8" fmla="*/ 634048 w 12299633"/>
              <a:gd name="connsiteY8" fmla="*/ 148848 h 541137"/>
              <a:gd name="connsiteX9" fmla="*/ 634048 w 12299633"/>
              <a:gd name="connsiteY9" fmla="*/ 89535 h 541137"/>
              <a:gd name="connsiteX10" fmla="*/ 0 w 12299633"/>
              <a:gd name="connsiteY10" fmla="*/ 89535 h 541137"/>
              <a:gd name="connsiteX11" fmla="*/ 0 w 12299633"/>
              <a:gd name="connsiteY11" fmla="*/ 0 h 541137"/>
              <a:gd name="connsiteX12" fmla="*/ 634048 w 12299633"/>
              <a:gd name="connsiteY12" fmla="*/ 0 h 541137"/>
              <a:gd name="connsiteX13" fmla="*/ 3313430 w 12299633"/>
              <a:gd name="connsiteY13" fmla="*/ 0 h 541137"/>
              <a:gd name="connsiteX14" fmla="*/ 12299633 w 12299633"/>
              <a:gd name="connsiteY14" fmla="*/ 91440 h 541137"/>
              <a:gd name="connsiteX0" fmla="*/ 12208193 w 12208193"/>
              <a:gd name="connsiteY0" fmla="*/ 0 h 541137"/>
              <a:gd name="connsiteX1" fmla="*/ 12208193 w 12208193"/>
              <a:gd name="connsiteY1" fmla="*/ 89535 h 541137"/>
              <a:gd name="connsiteX2" fmla="*/ 3313430 w 12208193"/>
              <a:gd name="connsiteY2" fmla="*/ 89535 h 541137"/>
              <a:gd name="connsiteX3" fmla="*/ 3313430 w 12208193"/>
              <a:gd name="connsiteY3" fmla="*/ 110095 h 541137"/>
              <a:gd name="connsiteX4" fmla="*/ 3313430 w 12208193"/>
              <a:gd name="connsiteY4" fmla="*/ 450948 h 541137"/>
              <a:gd name="connsiteX5" fmla="*/ 3224117 w 12208193"/>
              <a:gd name="connsiteY5" fmla="*/ 541137 h 541137"/>
              <a:gd name="connsiteX6" fmla="*/ 723361 w 12208193"/>
              <a:gd name="connsiteY6" fmla="*/ 541137 h 541137"/>
              <a:gd name="connsiteX7" fmla="*/ 634048 w 12208193"/>
              <a:gd name="connsiteY7" fmla="*/ 450948 h 541137"/>
              <a:gd name="connsiteX8" fmla="*/ 634048 w 12208193"/>
              <a:gd name="connsiteY8" fmla="*/ 148848 h 541137"/>
              <a:gd name="connsiteX9" fmla="*/ 634048 w 12208193"/>
              <a:gd name="connsiteY9" fmla="*/ 89535 h 541137"/>
              <a:gd name="connsiteX10" fmla="*/ 0 w 12208193"/>
              <a:gd name="connsiteY10" fmla="*/ 89535 h 541137"/>
              <a:gd name="connsiteX11" fmla="*/ 0 w 12208193"/>
              <a:gd name="connsiteY11" fmla="*/ 0 h 541137"/>
              <a:gd name="connsiteX12" fmla="*/ 634048 w 12208193"/>
              <a:gd name="connsiteY12" fmla="*/ 0 h 541137"/>
              <a:gd name="connsiteX13" fmla="*/ 3313430 w 12208193"/>
              <a:gd name="connsiteY13" fmla="*/ 0 h 541137"/>
              <a:gd name="connsiteX0" fmla="*/ 12208193 w 12208193"/>
              <a:gd name="connsiteY0" fmla="*/ 89535 h 541137"/>
              <a:gd name="connsiteX1" fmla="*/ 3313430 w 12208193"/>
              <a:gd name="connsiteY1" fmla="*/ 89535 h 541137"/>
              <a:gd name="connsiteX2" fmla="*/ 3313430 w 12208193"/>
              <a:gd name="connsiteY2" fmla="*/ 110095 h 541137"/>
              <a:gd name="connsiteX3" fmla="*/ 3313430 w 12208193"/>
              <a:gd name="connsiteY3" fmla="*/ 450948 h 541137"/>
              <a:gd name="connsiteX4" fmla="*/ 3224117 w 12208193"/>
              <a:gd name="connsiteY4" fmla="*/ 541137 h 541137"/>
              <a:gd name="connsiteX5" fmla="*/ 723361 w 12208193"/>
              <a:gd name="connsiteY5" fmla="*/ 541137 h 541137"/>
              <a:gd name="connsiteX6" fmla="*/ 634048 w 12208193"/>
              <a:gd name="connsiteY6" fmla="*/ 450948 h 541137"/>
              <a:gd name="connsiteX7" fmla="*/ 634048 w 12208193"/>
              <a:gd name="connsiteY7" fmla="*/ 148848 h 541137"/>
              <a:gd name="connsiteX8" fmla="*/ 634048 w 12208193"/>
              <a:gd name="connsiteY8" fmla="*/ 89535 h 541137"/>
              <a:gd name="connsiteX9" fmla="*/ 0 w 12208193"/>
              <a:gd name="connsiteY9" fmla="*/ 89535 h 541137"/>
              <a:gd name="connsiteX10" fmla="*/ 0 w 12208193"/>
              <a:gd name="connsiteY10" fmla="*/ 0 h 541137"/>
              <a:gd name="connsiteX11" fmla="*/ 634048 w 12208193"/>
              <a:gd name="connsiteY11" fmla="*/ 0 h 541137"/>
              <a:gd name="connsiteX12" fmla="*/ 3313430 w 12208193"/>
              <a:gd name="connsiteY12" fmla="*/ 0 h 541137"/>
              <a:gd name="connsiteX0" fmla="*/ 12208193 w 12208193"/>
              <a:gd name="connsiteY0" fmla="*/ 89535 h 541137"/>
              <a:gd name="connsiteX1" fmla="*/ 3313430 w 12208193"/>
              <a:gd name="connsiteY1" fmla="*/ 89535 h 541137"/>
              <a:gd name="connsiteX2" fmla="*/ 3313430 w 12208193"/>
              <a:gd name="connsiteY2" fmla="*/ 110095 h 541137"/>
              <a:gd name="connsiteX3" fmla="*/ 3313430 w 12208193"/>
              <a:gd name="connsiteY3" fmla="*/ 450948 h 541137"/>
              <a:gd name="connsiteX4" fmla="*/ 3224117 w 12208193"/>
              <a:gd name="connsiteY4" fmla="*/ 541137 h 541137"/>
              <a:gd name="connsiteX5" fmla="*/ 723361 w 12208193"/>
              <a:gd name="connsiteY5" fmla="*/ 541137 h 541137"/>
              <a:gd name="connsiteX6" fmla="*/ 634048 w 12208193"/>
              <a:gd name="connsiteY6" fmla="*/ 450948 h 541137"/>
              <a:gd name="connsiteX7" fmla="*/ 634048 w 12208193"/>
              <a:gd name="connsiteY7" fmla="*/ 148848 h 541137"/>
              <a:gd name="connsiteX8" fmla="*/ 634048 w 12208193"/>
              <a:gd name="connsiteY8" fmla="*/ 89535 h 541137"/>
              <a:gd name="connsiteX9" fmla="*/ 0 w 12208193"/>
              <a:gd name="connsiteY9" fmla="*/ 89535 h 541137"/>
              <a:gd name="connsiteX10" fmla="*/ 634048 w 12208193"/>
              <a:gd name="connsiteY10" fmla="*/ 0 h 541137"/>
              <a:gd name="connsiteX11" fmla="*/ 3313430 w 12208193"/>
              <a:gd name="connsiteY11" fmla="*/ 0 h 541137"/>
              <a:gd name="connsiteX0" fmla="*/ 12208193 w 12208193"/>
              <a:gd name="connsiteY0" fmla="*/ 89535 h 541137"/>
              <a:gd name="connsiteX1" fmla="*/ 3313430 w 12208193"/>
              <a:gd name="connsiteY1" fmla="*/ 89535 h 541137"/>
              <a:gd name="connsiteX2" fmla="*/ 3313430 w 12208193"/>
              <a:gd name="connsiteY2" fmla="*/ 110095 h 541137"/>
              <a:gd name="connsiteX3" fmla="*/ 3313430 w 12208193"/>
              <a:gd name="connsiteY3" fmla="*/ 450948 h 541137"/>
              <a:gd name="connsiteX4" fmla="*/ 3224117 w 12208193"/>
              <a:gd name="connsiteY4" fmla="*/ 541137 h 541137"/>
              <a:gd name="connsiteX5" fmla="*/ 723361 w 12208193"/>
              <a:gd name="connsiteY5" fmla="*/ 541137 h 541137"/>
              <a:gd name="connsiteX6" fmla="*/ 634048 w 12208193"/>
              <a:gd name="connsiteY6" fmla="*/ 450948 h 541137"/>
              <a:gd name="connsiteX7" fmla="*/ 634048 w 12208193"/>
              <a:gd name="connsiteY7" fmla="*/ 148848 h 541137"/>
              <a:gd name="connsiteX8" fmla="*/ 634048 w 12208193"/>
              <a:gd name="connsiteY8" fmla="*/ 89535 h 541137"/>
              <a:gd name="connsiteX9" fmla="*/ 0 w 12208193"/>
              <a:gd name="connsiteY9" fmla="*/ 89535 h 541137"/>
              <a:gd name="connsiteX10" fmla="*/ 634048 w 12208193"/>
              <a:gd name="connsiteY10" fmla="*/ 0 h 541137"/>
              <a:gd name="connsiteX0" fmla="*/ 12208193 w 12208193"/>
              <a:gd name="connsiteY0" fmla="*/ 0 h 451602"/>
              <a:gd name="connsiteX1" fmla="*/ 3313430 w 12208193"/>
              <a:gd name="connsiteY1" fmla="*/ 0 h 451602"/>
              <a:gd name="connsiteX2" fmla="*/ 3313430 w 12208193"/>
              <a:gd name="connsiteY2" fmla="*/ 20560 h 451602"/>
              <a:gd name="connsiteX3" fmla="*/ 3313430 w 12208193"/>
              <a:gd name="connsiteY3" fmla="*/ 361413 h 451602"/>
              <a:gd name="connsiteX4" fmla="*/ 3224117 w 12208193"/>
              <a:gd name="connsiteY4" fmla="*/ 451602 h 451602"/>
              <a:gd name="connsiteX5" fmla="*/ 723361 w 12208193"/>
              <a:gd name="connsiteY5" fmla="*/ 451602 h 451602"/>
              <a:gd name="connsiteX6" fmla="*/ 634048 w 12208193"/>
              <a:gd name="connsiteY6" fmla="*/ 361413 h 451602"/>
              <a:gd name="connsiteX7" fmla="*/ 634048 w 12208193"/>
              <a:gd name="connsiteY7" fmla="*/ 59313 h 451602"/>
              <a:gd name="connsiteX8" fmla="*/ 634048 w 12208193"/>
              <a:gd name="connsiteY8" fmla="*/ 0 h 451602"/>
              <a:gd name="connsiteX9" fmla="*/ 0 w 12208193"/>
              <a:gd name="connsiteY9" fmla="*/ 0 h 451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8193" h="451602">
                <a:moveTo>
                  <a:pt x="12208193" y="0"/>
                </a:moveTo>
                <a:lnTo>
                  <a:pt x="3313430" y="0"/>
                </a:lnTo>
                <a:lnTo>
                  <a:pt x="3313430" y="20560"/>
                </a:lnTo>
                <a:lnTo>
                  <a:pt x="3313430" y="361413"/>
                </a:lnTo>
                <a:cubicBezTo>
                  <a:pt x="3313430" y="411017"/>
                  <a:pt x="3273240" y="451602"/>
                  <a:pt x="3224117" y="451602"/>
                </a:cubicBezTo>
                <a:lnTo>
                  <a:pt x="723361" y="451602"/>
                </a:lnTo>
                <a:cubicBezTo>
                  <a:pt x="674239" y="451602"/>
                  <a:pt x="634048" y="411017"/>
                  <a:pt x="634048" y="361413"/>
                </a:cubicBezTo>
                <a:lnTo>
                  <a:pt x="634048" y="59313"/>
                </a:lnTo>
                <a:lnTo>
                  <a:pt x="634048" y="0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36EB783-5DE8-430C-83A1-94B6F87066D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titel van de presentatie</a:t>
            </a:r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:a16="http://schemas.microsoft.com/office/drawing/2014/main" id="{A0884546-8085-4AC6-8FC5-4EB35601B61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838960" y="1881187"/>
            <a:ext cx="8514080" cy="3348037"/>
          </a:xfrm>
        </p:spPr>
        <p:txBody>
          <a:bodyPr>
            <a:normAutofit/>
          </a:bodyPr>
          <a:lstStyle>
            <a:lvl1pPr marL="0" indent="0" algn="ctr">
              <a:lnSpc>
                <a:spcPct val="105000"/>
              </a:lnSpc>
              <a:buNone/>
              <a:defRPr sz="3300" b="1" spc="7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“Quote”</a:t>
            </a:r>
          </a:p>
        </p:txBody>
      </p:sp>
    </p:spTree>
    <p:extLst>
      <p:ext uri="{BB962C8B-B14F-4D97-AF65-F5344CB8AC3E}">
        <p14:creationId xmlns:p14="http://schemas.microsoft.com/office/powerpoint/2010/main" val="3278283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94">
          <p15:clr>
            <a:srgbClr val="FBAE40"/>
          </p15:clr>
        </p15:guide>
        <p15:guide id="2" orient="horz" pos="118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grot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1D5C2F-2D03-45CD-B7D6-0A26C55DB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Titel</a:t>
            </a:r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36B65DBA-47C4-4898-88B8-9AA8D94904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/>
              <a:t>titel van de presentatie</a:t>
            </a:r>
            <a:endParaRPr lang="nl-NL" cap="al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6BFE184D-0DD5-48A7-BF22-2CFA10646A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l"/>
            <a:fld id="{83FFAF25-951C-4D24-A60E-827BDA81BA47}" type="slidenum">
              <a:rPr lang="nl-NL" smtClean="0"/>
              <a:pPr algn="l"/>
              <a:t>‹#›</a:t>
            </a:fld>
            <a:endParaRPr lang="nl-NL"/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3D4EACC6-2762-4DC7-9F5D-4677F116EDB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888" y="1738313"/>
            <a:ext cx="10944225" cy="387798"/>
          </a:xfr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nl-NL" sz="2700" b="1" spc="70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>
              <a:lnSpc>
                <a:spcPct val="90000"/>
              </a:lnSpc>
              <a:spcBef>
                <a:spcPct val="0"/>
              </a:spcBef>
              <a:buNone/>
            </a:pPr>
            <a:r>
              <a:rPr lang="nl-NL"/>
              <a:t>Subtitel</a:t>
            </a:r>
          </a:p>
        </p:txBody>
      </p:sp>
      <p:sp>
        <p:nvSpPr>
          <p:cNvPr id="10" name="Tijdelijke aanduiding voor tekst 3">
            <a:extLst>
              <a:ext uri="{FF2B5EF4-FFF2-40B4-BE49-F238E27FC236}">
                <a16:creationId xmlns:a16="http://schemas.microsoft.com/office/drawing/2014/main" id="{90490C2F-D8B1-4A57-8F48-CD1F97FE411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3888" y="2384425"/>
            <a:ext cx="10944225" cy="2844800"/>
          </a:xfrm>
        </p:spPr>
        <p:txBody>
          <a:bodyPr/>
          <a:lstStyle>
            <a:lvl1pPr>
              <a:defRPr sz="27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1965497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94">
          <p15:clr>
            <a:srgbClr val="FBAE40"/>
          </p15:clr>
        </p15:guide>
        <p15:guide id="2" orient="horz" pos="1094">
          <p15:clr>
            <a:srgbClr val="FBAE40"/>
          </p15:clr>
        </p15:guide>
        <p15:guide id="3" orient="horz" pos="1502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en afbeelding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FF6A2195-6A7A-494A-86AD-D06126838735}"/>
              </a:ext>
            </a:extLst>
          </p:cNvPr>
          <p:cNvSpPr/>
          <p:nvPr userDrawn="1"/>
        </p:nvSpPr>
        <p:spPr>
          <a:xfrm>
            <a:off x="-10160" y="89535"/>
            <a:ext cx="12208193" cy="451602"/>
          </a:xfrm>
          <a:custGeom>
            <a:avLst/>
            <a:gdLst>
              <a:gd name="connsiteX0" fmla="*/ 0 w 12208193"/>
              <a:gd name="connsiteY0" fmla="*/ 0 h 541137"/>
              <a:gd name="connsiteX1" fmla="*/ 634048 w 12208193"/>
              <a:gd name="connsiteY1" fmla="*/ 0 h 541137"/>
              <a:gd name="connsiteX2" fmla="*/ 3313430 w 12208193"/>
              <a:gd name="connsiteY2" fmla="*/ 0 h 541137"/>
              <a:gd name="connsiteX3" fmla="*/ 12208193 w 12208193"/>
              <a:gd name="connsiteY3" fmla="*/ 0 h 541137"/>
              <a:gd name="connsiteX4" fmla="*/ 12208193 w 12208193"/>
              <a:gd name="connsiteY4" fmla="*/ 89535 h 541137"/>
              <a:gd name="connsiteX5" fmla="*/ 3313430 w 12208193"/>
              <a:gd name="connsiteY5" fmla="*/ 89535 h 541137"/>
              <a:gd name="connsiteX6" fmla="*/ 3313430 w 12208193"/>
              <a:gd name="connsiteY6" fmla="*/ 110095 h 541137"/>
              <a:gd name="connsiteX7" fmla="*/ 3313430 w 12208193"/>
              <a:gd name="connsiteY7" fmla="*/ 450948 h 541137"/>
              <a:gd name="connsiteX8" fmla="*/ 3224117 w 12208193"/>
              <a:gd name="connsiteY8" fmla="*/ 541137 h 541137"/>
              <a:gd name="connsiteX9" fmla="*/ 723361 w 12208193"/>
              <a:gd name="connsiteY9" fmla="*/ 541137 h 541137"/>
              <a:gd name="connsiteX10" fmla="*/ 634048 w 12208193"/>
              <a:gd name="connsiteY10" fmla="*/ 450948 h 541137"/>
              <a:gd name="connsiteX11" fmla="*/ 634048 w 12208193"/>
              <a:gd name="connsiteY11" fmla="*/ 148848 h 541137"/>
              <a:gd name="connsiteX12" fmla="*/ 634048 w 12208193"/>
              <a:gd name="connsiteY12" fmla="*/ 89535 h 541137"/>
              <a:gd name="connsiteX13" fmla="*/ 0 w 12208193"/>
              <a:gd name="connsiteY13" fmla="*/ 89535 h 541137"/>
              <a:gd name="connsiteX0" fmla="*/ 12208193 w 12299633"/>
              <a:gd name="connsiteY0" fmla="*/ 0 h 541137"/>
              <a:gd name="connsiteX1" fmla="*/ 12208193 w 12299633"/>
              <a:gd name="connsiteY1" fmla="*/ 89535 h 541137"/>
              <a:gd name="connsiteX2" fmla="*/ 3313430 w 12299633"/>
              <a:gd name="connsiteY2" fmla="*/ 89535 h 541137"/>
              <a:gd name="connsiteX3" fmla="*/ 3313430 w 12299633"/>
              <a:gd name="connsiteY3" fmla="*/ 110095 h 541137"/>
              <a:gd name="connsiteX4" fmla="*/ 3313430 w 12299633"/>
              <a:gd name="connsiteY4" fmla="*/ 450948 h 541137"/>
              <a:gd name="connsiteX5" fmla="*/ 3224117 w 12299633"/>
              <a:gd name="connsiteY5" fmla="*/ 541137 h 541137"/>
              <a:gd name="connsiteX6" fmla="*/ 723361 w 12299633"/>
              <a:gd name="connsiteY6" fmla="*/ 541137 h 541137"/>
              <a:gd name="connsiteX7" fmla="*/ 634048 w 12299633"/>
              <a:gd name="connsiteY7" fmla="*/ 450948 h 541137"/>
              <a:gd name="connsiteX8" fmla="*/ 634048 w 12299633"/>
              <a:gd name="connsiteY8" fmla="*/ 148848 h 541137"/>
              <a:gd name="connsiteX9" fmla="*/ 634048 w 12299633"/>
              <a:gd name="connsiteY9" fmla="*/ 89535 h 541137"/>
              <a:gd name="connsiteX10" fmla="*/ 0 w 12299633"/>
              <a:gd name="connsiteY10" fmla="*/ 89535 h 541137"/>
              <a:gd name="connsiteX11" fmla="*/ 0 w 12299633"/>
              <a:gd name="connsiteY11" fmla="*/ 0 h 541137"/>
              <a:gd name="connsiteX12" fmla="*/ 634048 w 12299633"/>
              <a:gd name="connsiteY12" fmla="*/ 0 h 541137"/>
              <a:gd name="connsiteX13" fmla="*/ 3313430 w 12299633"/>
              <a:gd name="connsiteY13" fmla="*/ 0 h 541137"/>
              <a:gd name="connsiteX14" fmla="*/ 12299633 w 12299633"/>
              <a:gd name="connsiteY14" fmla="*/ 91440 h 541137"/>
              <a:gd name="connsiteX0" fmla="*/ 12208193 w 12208193"/>
              <a:gd name="connsiteY0" fmla="*/ 0 h 541137"/>
              <a:gd name="connsiteX1" fmla="*/ 12208193 w 12208193"/>
              <a:gd name="connsiteY1" fmla="*/ 89535 h 541137"/>
              <a:gd name="connsiteX2" fmla="*/ 3313430 w 12208193"/>
              <a:gd name="connsiteY2" fmla="*/ 89535 h 541137"/>
              <a:gd name="connsiteX3" fmla="*/ 3313430 w 12208193"/>
              <a:gd name="connsiteY3" fmla="*/ 110095 h 541137"/>
              <a:gd name="connsiteX4" fmla="*/ 3313430 w 12208193"/>
              <a:gd name="connsiteY4" fmla="*/ 450948 h 541137"/>
              <a:gd name="connsiteX5" fmla="*/ 3224117 w 12208193"/>
              <a:gd name="connsiteY5" fmla="*/ 541137 h 541137"/>
              <a:gd name="connsiteX6" fmla="*/ 723361 w 12208193"/>
              <a:gd name="connsiteY6" fmla="*/ 541137 h 541137"/>
              <a:gd name="connsiteX7" fmla="*/ 634048 w 12208193"/>
              <a:gd name="connsiteY7" fmla="*/ 450948 h 541137"/>
              <a:gd name="connsiteX8" fmla="*/ 634048 w 12208193"/>
              <a:gd name="connsiteY8" fmla="*/ 148848 h 541137"/>
              <a:gd name="connsiteX9" fmla="*/ 634048 w 12208193"/>
              <a:gd name="connsiteY9" fmla="*/ 89535 h 541137"/>
              <a:gd name="connsiteX10" fmla="*/ 0 w 12208193"/>
              <a:gd name="connsiteY10" fmla="*/ 89535 h 541137"/>
              <a:gd name="connsiteX11" fmla="*/ 0 w 12208193"/>
              <a:gd name="connsiteY11" fmla="*/ 0 h 541137"/>
              <a:gd name="connsiteX12" fmla="*/ 634048 w 12208193"/>
              <a:gd name="connsiteY12" fmla="*/ 0 h 541137"/>
              <a:gd name="connsiteX13" fmla="*/ 3313430 w 12208193"/>
              <a:gd name="connsiteY13" fmla="*/ 0 h 541137"/>
              <a:gd name="connsiteX0" fmla="*/ 12208193 w 12208193"/>
              <a:gd name="connsiteY0" fmla="*/ 89535 h 541137"/>
              <a:gd name="connsiteX1" fmla="*/ 3313430 w 12208193"/>
              <a:gd name="connsiteY1" fmla="*/ 89535 h 541137"/>
              <a:gd name="connsiteX2" fmla="*/ 3313430 w 12208193"/>
              <a:gd name="connsiteY2" fmla="*/ 110095 h 541137"/>
              <a:gd name="connsiteX3" fmla="*/ 3313430 w 12208193"/>
              <a:gd name="connsiteY3" fmla="*/ 450948 h 541137"/>
              <a:gd name="connsiteX4" fmla="*/ 3224117 w 12208193"/>
              <a:gd name="connsiteY4" fmla="*/ 541137 h 541137"/>
              <a:gd name="connsiteX5" fmla="*/ 723361 w 12208193"/>
              <a:gd name="connsiteY5" fmla="*/ 541137 h 541137"/>
              <a:gd name="connsiteX6" fmla="*/ 634048 w 12208193"/>
              <a:gd name="connsiteY6" fmla="*/ 450948 h 541137"/>
              <a:gd name="connsiteX7" fmla="*/ 634048 w 12208193"/>
              <a:gd name="connsiteY7" fmla="*/ 148848 h 541137"/>
              <a:gd name="connsiteX8" fmla="*/ 634048 w 12208193"/>
              <a:gd name="connsiteY8" fmla="*/ 89535 h 541137"/>
              <a:gd name="connsiteX9" fmla="*/ 0 w 12208193"/>
              <a:gd name="connsiteY9" fmla="*/ 89535 h 541137"/>
              <a:gd name="connsiteX10" fmla="*/ 0 w 12208193"/>
              <a:gd name="connsiteY10" fmla="*/ 0 h 541137"/>
              <a:gd name="connsiteX11" fmla="*/ 634048 w 12208193"/>
              <a:gd name="connsiteY11" fmla="*/ 0 h 541137"/>
              <a:gd name="connsiteX12" fmla="*/ 3313430 w 12208193"/>
              <a:gd name="connsiteY12" fmla="*/ 0 h 541137"/>
              <a:gd name="connsiteX0" fmla="*/ 12208193 w 12208193"/>
              <a:gd name="connsiteY0" fmla="*/ 89535 h 541137"/>
              <a:gd name="connsiteX1" fmla="*/ 3313430 w 12208193"/>
              <a:gd name="connsiteY1" fmla="*/ 89535 h 541137"/>
              <a:gd name="connsiteX2" fmla="*/ 3313430 w 12208193"/>
              <a:gd name="connsiteY2" fmla="*/ 110095 h 541137"/>
              <a:gd name="connsiteX3" fmla="*/ 3313430 w 12208193"/>
              <a:gd name="connsiteY3" fmla="*/ 450948 h 541137"/>
              <a:gd name="connsiteX4" fmla="*/ 3224117 w 12208193"/>
              <a:gd name="connsiteY4" fmla="*/ 541137 h 541137"/>
              <a:gd name="connsiteX5" fmla="*/ 723361 w 12208193"/>
              <a:gd name="connsiteY5" fmla="*/ 541137 h 541137"/>
              <a:gd name="connsiteX6" fmla="*/ 634048 w 12208193"/>
              <a:gd name="connsiteY6" fmla="*/ 450948 h 541137"/>
              <a:gd name="connsiteX7" fmla="*/ 634048 w 12208193"/>
              <a:gd name="connsiteY7" fmla="*/ 148848 h 541137"/>
              <a:gd name="connsiteX8" fmla="*/ 634048 w 12208193"/>
              <a:gd name="connsiteY8" fmla="*/ 89535 h 541137"/>
              <a:gd name="connsiteX9" fmla="*/ 0 w 12208193"/>
              <a:gd name="connsiteY9" fmla="*/ 89535 h 541137"/>
              <a:gd name="connsiteX10" fmla="*/ 634048 w 12208193"/>
              <a:gd name="connsiteY10" fmla="*/ 0 h 541137"/>
              <a:gd name="connsiteX11" fmla="*/ 3313430 w 12208193"/>
              <a:gd name="connsiteY11" fmla="*/ 0 h 541137"/>
              <a:gd name="connsiteX0" fmla="*/ 12208193 w 12208193"/>
              <a:gd name="connsiteY0" fmla="*/ 89535 h 541137"/>
              <a:gd name="connsiteX1" fmla="*/ 3313430 w 12208193"/>
              <a:gd name="connsiteY1" fmla="*/ 89535 h 541137"/>
              <a:gd name="connsiteX2" fmla="*/ 3313430 w 12208193"/>
              <a:gd name="connsiteY2" fmla="*/ 110095 h 541137"/>
              <a:gd name="connsiteX3" fmla="*/ 3313430 w 12208193"/>
              <a:gd name="connsiteY3" fmla="*/ 450948 h 541137"/>
              <a:gd name="connsiteX4" fmla="*/ 3224117 w 12208193"/>
              <a:gd name="connsiteY4" fmla="*/ 541137 h 541137"/>
              <a:gd name="connsiteX5" fmla="*/ 723361 w 12208193"/>
              <a:gd name="connsiteY5" fmla="*/ 541137 h 541137"/>
              <a:gd name="connsiteX6" fmla="*/ 634048 w 12208193"/>
              <a:gd name="connsiteY6" fmla="*/ 450948 h 541137"/>
              <a:gd name="connsiteX7" fmla="*/ 634048 w 12208193"/>
              <a:gd name="connsiteY7" fmla="*/ 148848 h 541137"/>
              <a:gd name="connsiteX8" fmla="*/ 634048 w 12208193"/>
              <a:gd name="connsiteY8" fmla="*/ 89535 h 541137"/>
              <a:gd name="connsiteX9" fmla="*/ 0 w 12208193"/>
              <a:gd name="connsiteY9" fmla="*/ 89535 h 541137"/>
              <a:gd name="connsiteX10" fmla="*/ 634048 w 12208193"/>
              <a:gd name="connsiteY10" fmla="*/ 0 h 541137"/>
              <a:gd name="connsiteX0" fmla="*/ 12208193 w 12208193"/>
              <a:gd name="connsiteY0" fmla="*/ 0 h 451602"/>
              <a:gd name="connsiteX1" fmla="*/ 3313430 w 12208193"/>
              <a:gd name="connsiteY1" fmla="*/ 0 h 451602"/>
              <a:gd name="connsiteX2" fmla="*/ 3313430 w 12208193"/>
              <a:gd name="connsiteY2" fmla="*/ 20560 h 451602"/>
              <a:gd name="connsiteX3" fmla="*/ 3313430 w 12208193"/>
              <a:gd name="connsiteY3" fmla="*/ 361413 h 451602"/>
              <a:gd name="connsiteX4" fmla="*/ 3224117 w 12208193"/>
              <a:gd name="connsiteY4" fmla="*/ 451602 h 451602"/>
              <a:gd name="connsiteX5" fmla="*/ 723361 w 12208193"/>
              <a:gd name="connsiteY5" fmla="*/ 451602 h 451602"/>
              <a:gd name="connsiteX6" fmla="*/ 634048 w 12208193"/>
              <a:gd name="connsiteY6" fmla="*/ 361413 h 451602"/>
              <a:gd name="connsiteX7" fmla="*/ 634048 w 12208193"/>
              <a:gd name="connsiteY7" fmla="*/ 59313 h 451602"/>
              <a:gd name="connsiteX8" fmla="*/ 634048 w 12208193"/>
              <a:gd name="connsiteY8" fmla="*/ 0 h 451602"/>
              <a:gd name="connsiteX9" fmla="*/ 0 w 12208193"/>
              <a:gd name="connsiteY9" fmla="*/ 0 h 451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8193" h="451602">
                <a:moveTo>
                  <a:pt x="12208193" y="0"/>
                </a:moveTo>
                <a:lnTo>
                  <a:pt x="3313430" y="0"/>
                </a:lnTo>
                <a:lnTo>
                  <a:pt x="3313430" y="20560"/>
                </a:lnTo>
                <a:lnTo>
                  <a:pt x="3313430" y="361413"/>
                </a:lnTo>
                <a:cubicBezTo>
                  <a:pt x="3313430" y="411017"/>
                  <a:pt x="3273240" y="451602"/>
                  <a:pt x="3224117" y="451602"/>
                </a:cubicBezTo>
                <a:lnTo>
                  <a:pt x="723361" y="451602"/>
                </a:lnTo>
                <a:cubicBezTo>
                  <a:pt x="674239" y="451602"/>
                  <a:pt x="634048" y="411017"/>
                  <a:pt x="634048" y="361413"/>
                </a:cubicBezTo>
                <a:lnTo>
                  <a:pt x="634048" y="59313"/>
                </a:lnTo>
                <a:lnTo>
                  <a:pt x="634048" y="0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/>
          </a:p>
        </p:txBody>
      </p:sp>
      <p:sp>
        <p:nvSpPr>
          <p:cNvPr id="15" name="Tijdelijke aanduiding voor afbeelding 14">
            <a:extLst>
              <a:ext uri="{FF2B5EF4-FFF2-40B4-BE49-F238E27FC236}">
                <a16:creationId xmlns:a16="http://schemas.microsoft.com/office/drawing/2014/main" id="{24B1E4BF-0B34-4E8E-BF19-57315423A546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096000" y="1"/>
            <a:ext cx="6096000" cy="6858000"/>
          </a:xfrm>
          <a:custGeom>
            <a:avLst/>
            <a:gdLst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89536 h 4663441"/>
              <a:gd name="connsiteX3" fmla="*/ 12192000 w 12192000"/>
              <a:gd name="connsiteY3" fmla="*/ 660400 h 4663441"/>
              <a:gd name="connsiteX4" fmla="*/ 12192000 w 12192000"/>
              <a:gd name="connsiteY4" fmla="*/ 4663441 h 4663441"/>
              <a:gd name="connsiteX5" fmla="*/ 0 w 12192000"/>
              <a:gd name="connsiteY5" fmla="*/ 4663441 h 4663441"/>
              <a:gd name="connsiteX6" fmla="*/ 0 w 12192000"/>
              <a:gd name="connsiteY6" fmla="*/ 660400 h 4663441"/>
              <a:gd name="connsiteX7" fmla="*/ 0 w 12192000"/>
              <a:gd name="connsiteY7" fmla="*/ 89536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89536 h 4663441"/>
              <a:gd name="connsiteX3" fmla="*/ 12192000 w 12192000"/>
              <a:gd name="connsiteY3" fmla="*/ 660400 h 4663441"/>
              <a:gd name="connsiteX4" fmla="*/ 12192000 w 12192000"/>
              <a:gd name="connsiteY4" fmla="*/ 4663441 h 4663441"/>
              <a:gd name="connsiteX5" fmla="*/ 0 w 12192000"/>
              <a:gd name="connsiteY5" fmla="*/ 4663441 h 4663441"/>
              <a:gd name="connsiteX6" fmla="*/ 0 w 12192000"/>
              <a:gd name="connsiteY6" fmla="*/ 89536 h 4663441"/>
              <a:gd name="connsiteX7" fmla="*/ 0 w 12192000"/>
              <a:gd name="connsiteY7" fmla="*/ 0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89536 h 4663441"/>
              <a:gd name="connsiteX3" fmla="*/ 12192000 w 12192000"/>
              <a:gd name="connsiteY3" fmla="*/ 660400 h 4663441"/>
              <a:gd name="connsiteX4" fmla="*/ 12192000 w 12192000"/>
              <a:gd name="connsiteY4" fmla="*/ 4663441 h 4663441"/>
              <a:gd name="connsiteX5" fmla="*/ 0 w 12192000"/>
              <a:gd name="connsiteY5" fmla="*/ 4663441 h 4663441"/>
              <a:gd name="connsiteX6" fmla="*/ 0 w 12192000"/>
              <a:gd name="connsiteY6" fmla="*/ 0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660400 h 4663441"/>
              <a:gd name="connsiteX3" fmla="*/ 12192000 w 12192000"/>
              <a:gd name="connsiteY3" fmla="*/ 4663441 h 4663441"/>
              <a:gd name="connsiteX4" fmla="*/ 0 w 12192000"/>
              <a:gd name="connsiteY4" fmla="*/ 4663441 h 4663441"/>
              <a:gd name="connsiteX5" fmla="*/ 0 w 12192000"/>
              <a:gd name="connsiteY5" fmla="*/ 0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4663441 h 4663441"/>
              <a:gd name="connsiteX3" fmla="*/ 0 w 12192000"/>
              <a:gd name="connsiteY3" fmla="*/ 4663441 h 4663441"/>
              <a:gd name="connsiteX4" fmla="*/ 0 w 12192000"/>
              <a:gd name="connsiteY4" fmla="*/ 0 h 4663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4663441">
                <a:moveTo>
                  <a:pt x="0" y="0"/>
                </a:moveTo>
                <a:lnTo>
                  <a:pt x="12192000" y="0"/>
                </a:lnTo>
                <a:lnTo>
                  <a:pt x="12192000" y="4663441"/>
                </a:lnTo>
                <a:lnTo>
                  <a:pt x="0" y="466344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bIns="468000" anchor="ctr" anchorCtr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ICOON OM AFBEELDING IN TE VOEGEN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36EB783-5DE8-430C-83A1-94B6F87066D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nl-NL"/>
              <a:t>titel van de presentatie</a:t>
            </a:r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:a16="http://schemas.microsoft.com/office/drawing/2014/main" id="{A0884546-8085-4AC6-8FC5-4EB35601B61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888" y="1700530"/>
            <a:ext cx="4824000" cy="3566160"/>
          </a:xfrm>
        </p:spPr>
        <p:txBody>
          <a:bodyPr>
            <a:normAutofit/>
          </a:bodyPr>
          <a:lstStyle>
            <a:lvl1pPr marL="0" indent="0">
              <a:lnSpc>
                <a:spcPct val="112000"/>
              </a:lnSpc>
              <a:buNone/>
              <a:defRPr sz="2600" b="1" spc="7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“Quote”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9016A85-3CC9-4010-881B-D2C3C6E3A1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23888" y="6446579"/>
            <a:ext cx="273665" cy="18466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83FFAF25-951C-4D24-A60E-827BDA81BA47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12" name="Tijdelijke aanduiding voor tekst 3">
            <a:extLst>
              <a:ext uri="{FF2B5EF4-FFF2-40B4-BE49-F238E27FC236}">
                <a16:creationId xmlns:a16="http://schemas.microsoft.com/office/drawing/2014/main" id="{1E61BEC9-14DA-4A1A-9DFB-B149C8DB986F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23888" y="5345938"/>
            <a:ext cx="4824000" cy="316946"/>
          </a:xfrm>
        </p:spPr>
        <p:txBody>
          <a:bodyPr>
            <a:spAutoFit/>
          </a:bodyPr>
          <a:lstStyle>
            <a:lvl1pPr marL="0" indent="0">
              <a:lnSpc>
                <a:spcPct val="112000"/>
              </a:lnSpc>
              <a:buNone/>
              <a:defRPr sz="2000" b="0" spc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Naam</a:t>
            </a:r>
          </a:p>
        </p:txBody>
      </p:sp>
      <p:sp>
        <p:nvSpPr>
          <p:cNvPr id="9" name="Tijdelijke aanduiding voor tekst 25">
            <a:extLst>
              <a:ext uri="{FF2B5EF4-FFF2-40B4-BE49-F238E27FC236}">
                <a16:creationId xmlns:a16="http://schemas.microsoft.com/office/drawing/2014/main" id="{7DEB87E3-75D6-4BDA-9411-2377ECD0CF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00" y="5094000"/>
            <a:ext cx="6096000" cy="1764000"/>
          </a:xfrm>
          <a:blipFill dpi="0" rotWithShape="1">
            <a:blip r:embed="rId2"/>
            <a:srcRect/>
            <a:tile tx="0" ty="0" sx="70000" sy="70000" flip="none" algn="br"/>
          </a:blipFill>
        </p:spPr>
        <p:txBody>
          <a:bodyPr/>
          <a:lstStyle>
            <a:lvl1pPr>
              <a:buFont typeface="Arial" panose="020B0604020202020204" pitchFamily="34" charset="0"/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576852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en afbeelding - roo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FF6A2195-6A7A-494A-86AD-D06126838735}"/>
              </a:ext>
            </a:extLst>
          </p:cNvPr>
          <p:cNvSpPr/>
          <p:nvPr userDrawn="1"/>
        </p:nvSpPr>
        <p:spPr>
          <a:xfrm>
            <a:off x="-10160" y="89535"/>
            <a:ext cx="12208193" cy="451602"/>
          </a:xfrm>
          <a:custGeom>
            <a:avLst/>
            <a:gdLst>
              <a:gd name="connsiteX0" fmla="*/ 0 w 12208193"/>
              <a:gd name="connsiteY0" fmla="*/ 0 h 541137"/>
              <a:gd name="connsiteX1" fmla="*/ 634048 w 12208193"/>
              <a:gd name="connsiteY1" fmla="*/ 0 h 541137"/>
              <a:gd name="connsiteX2" fmla="*/ 3313430 w 12208193"/>
              <a:gd name="connsiteY2" fmla="*/ 0 h 541137"/>
              <a:gd name="connsiteX3" fmla="*/ 12208193 w 12208193"/>
              <a:gd name="connsiteY3" fmla="*/ 0 h 541137"/>
              <a:gd name="connsiteX4" fmla="*/ 12208193 w 12208193"/>
              <a:gd name="connsiteY4" fmla="*/ 89535 h 541137"/>
              <a:gd name="connsiteX5" fmla="*/ 3313430 w 12208193"/>
              <a:gd name="connsiteY5" fmla="*/ 89535 h 541137"/>
              <a:gd name="connsiteX6" fmla="*/ 3313430 w 12208193"/>
              <a:gd name="connsiteY6" fmla="*/ 110095 h 541137"/>
              <a:gd name="connsiteX7" fmla="*/ 3313430 w 12208193"/>
              <a:gd name="connsiteY7" fmla="*/ 450948 h 541137"/>
              <a:gd name="connsiteX8" fmla="*/ 3224117 w 12208193"/>
              <a:gd name="connsiteY8" fmla="*/ 541137 h 541137"/>
              <a:gd name="connsiteX9" fmla="*/ 723361 w 12208193"/>
              <a:gd name="connsiteY9" fmla="*/ 541137 h 541137"/>
              <a:gd name="connsiteX10" fmla="*/ 634048 w 12208193"/>
              <a:gd name="connsiteY10" fmla="*/ 450948 h 541137"/>
              <a:gd name="connsiteX11" fmla="*/ 634048 w 12208193"/>
              <a:gd name="connsiteY11" fmla="*/ 148848 h 541137"/>
              <a:gd name="connsiteX12" fmla="*/ 634048 w 12208193"/>
              <a:gd name="connsiteY12" fmla="*/ 89535 h 541137"/>
              <a:gd name="connsiteX13" fmla="*/ 0 w 12208193"/>
              <a:gd name="connsiteY13" fmla="*/ 89535 h 541137"/>
              <a:gd name="connsiteX0" fmla="*/ 12208193 w 12299633"/>
              <a:gd name="connsiteY0" fmla="*/ 0 h 541137"/>
              <a:gd name="connsiteX1" fmla="*/ 12208193 w 12299633"/>
              <a:gd name="connsiteY1" fmla="*/ 89535 h 541137"/>
              <a:gd name="connsiteX2" fmla="*/ 3313430 w 12299633"/>
              <a:gd name="connsiteY2" fmla="*/ 89535 h 541137"/>
              <a:gd name="connsiteX3" fmla="*/ 3313430 w 12299633"/>
              <a:gd name="connsiteY3" fmla="*/ 110095 h 541137"/>
              <a:gd name="connsiteX4" fmla="*/ 3313430 w 12299633"/>
              <a:gd name="connsiteY4" fmla="*/ 450948 h 541137"/>
              <a:gd name="connsiteX5" fmla="*/ 3224117 w 12299633"/>
              <a:gd name="connsiteY5" fmla="*/ 541137 h 541137"/>
              <a:gd name="connsiteX6" fmla="*/ 723361 w 12299633"/>
              <a:gd name="connsiteY6" fmla="*/ 541137 h 541137"/>
              <a:gd name="connsiteX7" fmla="*/ 634048 w 12299633"/>
              <a:gd name="connsiteY7" fmla="*/ 450948 h 541137"/>
              <a:gd name="connsiteX8" fmla="*/ 634048 w 12299633"/>
              <a:gd name="connsiteY8" fmla="*/ 148848 h 541137"/>
              <a:gd name="connsiteX9" fmla="*/ 634048 w 12299633"/>
              <a:gd name="connsiteY9" fmla="*/ 89535 h 541137"/>
              <a:gd name="connsiteX10" fmla="*/ 0 w 12299633"/>
              <a:gd name="connsiteY10" fmla="*/ 89535 h 541137"/>
              <a:gd name="connsiteX11" fmla="*/ 0 w 12299633"/>
              <a:gd name="connsiteY11" fmla="*/ 0 h 541137"/>
              <a:gd name="connsiteX12" fmla="*/ 634048 w 12299633"/>
              <a:gd name="connsiteY12" fmla="*/ 0 h 541137"/>
              <a:gd name="connsiteX13" fmla="*/ 3313430 w 12299633"/>
              <a:gd name="connsiteY13" fmla="*/ 0 h 541137"/>
              <a:gd name="connsiteX14" fmla="*/ 12299633 w 12299633"/>
              <a:gd name="connsiteY14" fmla="*/ 91440 h 541137"/>
              <a:gd name="connsiteX0" fmla="*/ 12208193 w 12208193"/>
              <a:gd name="connsiteY0" fmla="*/ 0 h 541137"/>
              <a:gd name="connsiteX1" fmla="*/ 12208193 w 12208193"/>
              <a:gd name="connsiteY1" fmla="*/ 89535 h 541137"/>
              <a:gd name="connsiteX2" fmla="*/ 3313430 w 12208193"/>
              <a:gd name="connsiteY2" fmla="*/ 89535 h 541137"/>
              <a:gd name="connsiteX3" fmla="*/ 3313430 w 12208193"/>
              <a:gd name="connsiteY3" fmla="*/ 110095 h 541137"/>
              <a:gd name="connsiteX4" fmla="*/ 3313430 w 12208193"/>
              <a:gd name="connsiteY4" fmla="*/ 450948 h 541137"/>
              <a:gd name="connsiteX5" fmla="*/ 3224117 w 12208193"/>
              <a:gd name="connsiteY5" fmla="*/ 541137 h 541137"/>
              <a:gd name="connsiteX6" fmla="*/ 723361 w 12208193"/>
              <a:gd name="connsiteY6" fmla="*/ 541137 h 541137"/>
              <a:gd name="connsiteX7" fmla="*/ 634048 w 12208193"/>
              <a:gd name="connsiteY7" fmla="*/ 450948 h 541137"/>
              <a:gd name="connsiteX8" fmla="*/ 634048 w 12208193"/>
              <a:gd name="connsiteY8" fmla="*/ 148848 h 541137"/>
              <a:gd name="connsiteX9" fmla="*/ 634048 w 12208193"/>
              <a:gd name="connsiteY9" fmla="*/ 89535 h 541137"/>
              <a:gd name="connsiteX10" fmla="*/ 0 w 12208193"/>
              <a:gd name="connsiteY10" fmla="*/ 89535 h 541137"/>
              <a:gd name="connsiteX11" fmla="*/ 0 w 12208193"/>
              <a:gd name="connsiteY11" fmla="*/ 0 h 541137"/>
              <a:gd name="connsiteX12" fmla="*/ 634048 w 12208193"/>
              <a:gd name="connsiteY12" fmla="*/ 0 h 541137"/>
              <a:gd name="connsiteX13" fmla="*/ 3313430 w 12208193"/>
              <a:gd name="connsiteY13" fmla="*/ 0 h 541137"/>
              <a:gd name="connsiteX0" fmla="*/ 12208193 w 12208193"/>
              <a:gd name="connsiteY0" fmla="*/ 89535 h 541137"/>
              <a:gd name="connsiteX1" fmla="*/ 3313430 w 12208193"/>
              <a:gd name="connsiteY1" fmla="*/ 89535 h 541137"/>
              <a:gd name="connsiteX2" fmla="*/ 3313430 w 12208193"/>
              <a:gd name="connsiteY2" fmla="*/ 110095 h 541137"/>
              <a:gd name="connsiteX3" fmla="*/ 3313430 w 12208193"/>
              <a:gd name="connsiteY3" fmla="*/ 450948 h 541137"/>
              <a:gd name="connsiteX4" fmla="*/ 3224117 w 12208193"/>
              <a:gd name="connsiteY4" fmla="*/ 541137 h 541137"/>
              <a:gd name="connsiteX5" fmla="*/ 723361 w 12208193"/>
              <a:gd name="connsiteY5" fmla="*/ 541137 h 541137"/>
              <a:gd name="connsiteX6" fmla="*/ 634048 w 12208193"/>
              <a:gd name="connsiteY6" fmla="*/ 450948 h 541137"/>
              <a:gd name="connsiteX7" fmla="*/ 634048 w 12208193"/>
              <a:gd name="connsiteY7" fmla="*/ 148848 h 541137"/>
              <a:gd name="connsiteX8" fmla="*/ 634048 w 12208193"/>
              <a:gd name="connsiteY8" fmla="*/ 89535 h 541137"/>
              <a:gd name="connsiteX9" fmla="*/ 0 w 12208193"/>
              <a:gd name="connsiteY9" fmla="*/ 89535 h 541137"/>
              <a:gd name="connsiteX10" fmla="*/ 0 w 12208193"/>
              <a:gd name="connsiteY10" fmla="*/ 0 h 541137"/>
              <a:gd name="connsiteX11" fmla="*/ 634048 w 12208193"/>
              <a:gd name="connsiteY11" fmla="*/ 0 h 541137"/>
              <a:gd name="connsiteX12" fmla="*/ 3313430 w 12208193"/>
              <a:gd name="connsiteY12" fmla="*/ 0 h 541137"/>
              <a:gd name="connsiteX0" fmla="*/ 12208193 w 12208193"/>
              <a:gd name="connsiteY0" fmla="*/ 89535 h 541137"/>
              <a:gd name="connsiteX1" fmla="*/ 3313430 w 12208193"/>
              <a:gd name="connsiteY1" fmla="*/ 89535 h 541137"/>
              <a:gd name="connsiteX2" fmla="*/ 3313430 w 12208193"/>
              <a:gd name="connsiteY2" fmla="*/ 110095 h 541137"/>
              <a:gd name="connsiteX3" fmla="*/ 3313430 w 12208193"/>
              <a:gd name="connsiteY3" fmla="*/ 450948 h 541137"/>
              <a:gd name="connsiteX4" fmla="*/ 3224117 w 12208193"/>
              <a:gd name="connsiteY4" fmla="*/ 541137 h 541137"/>
              <a:gd name="connsiteX5" fmla="*/ 723361 w 12208193"/>
              <a:gd name="connsiteY5" fmla="*/ 541137 h 541137"/>
              <a:gd name="connsiteX6" fmla="*/ 634048 w 12208193"/>
              <a:gd name="connsiteY6" fmla="*/ 450948 h 541137"/>
              <a:gd name="connsiteX7" fmla="*/ 634048 w 12208193"/>
              <a:gd name="connsiteY7" fmla="*/ 148848 h 541137"/>
              <a:gd name="connsiteX8" fmla="*/ 634048 w 12208193"/>
              <a:gd name="connsiteY8" fmla="*/ 89535 h 541137"/>
              <a:gd name="connsiteX9" fmla="*/ 0 w 12208193"/>
              <a:gd name="connsiteY9" fmla="*/ 89535 h 541137"/>
              <a:gd name="connsiteX10" fmla="*/ 634048 w 12208193"/>
              <a:gd name="connsiteY10" fmla="*/ 0 h 541137"/>
              <a:gd name="connsiteX11" fmla="*/ 3313430 w 12208193"/>
              <a:gd name="connsiteY11" fmla="*/ 0 h 541137"/>
              <a:gd name="connsiteX0" fmla="*/ 12208193 w 12208193"/>
              <a:gd name="connsiteY0" fmla="*/ 89535 h 541137"/>
              <a:gd name="connsiteX1" fmla="*/ 3313430 w 12208193"/>
              <a:gd name="connsiteY1" fmla="*/ 89535 h 541137"/>
              <a:gd name="connsiteX2" fmla="*/ 3313430 w 12208193"/>
              <a:gd name="connsiteY2" fmla="*/ 110095 h 541137"/>
              <a:gd name="connsiteX3" fmla="*/ 3313430 w 12208193"/>
              <a:gd name="connsiteY3" fmla="*/ 450948 h 541137"/>
              <a:gd name="connsiteX4" fmla="*/ 3224117 w 12208193"/>
              <a:gd name="connsiteY4" fmla="*/ 541137 h 541137"/>
              <a:gd name="connsiteX5" fmla="*/ 723361 w 12208193"/>
              <a:gd name="connsiteY5" fmla="*/ 541137 h 541137"/>
              <a:gd name="connsiteX6" fmla="*/ 634048 w 12208193"/>
              <a:gd name="connsiteY6" fmla="*/ 450948 h 541137"/>
              <a:gd name="connsiteX7" fmla="*/ 634048 w 12208193"/>
              <a:gd name="connsiteY7" fmla="*/ 148848 h 541137"/>
              <a:gd name="connsiteX8" fmla="*/ 634048 w 12208193"/>
              <a:gd name="connsiteY8" fmla="*/ 89535 h 541137"/>
              <a:gd name="connsiteX9" fmla="*/ 0 w 12208193"/>
              <a:gd name="connsiteY9" fmla="*/ 89535 h 541137"/>
              <a:gd name="connsiteX10" fmla="*/ 634048 w 12208193"/>
              <a:gd name="connsiteY10" fmla="*/ 0 h 541137"/>
              <a:gd name="connsiteX0" fmla="*/ 12208193 w 12208193"/>
              <a:gd name="connsiteY0" fmla="*/ 0 h 451602"/>
              <a:gd name="connsiteX1" fmla="*/ 3313430 w 12208193"/>
              <a:gd name="connsiteY1" fmla="*/ 0 h 451602"/>
              <a:gd name="connsiteX2" fmla="*/ 3313430 w 12208193"/>
              <a:gd name="connsiteY2" fmla="*/ 20560 h 451602"/>
              <a:gd name="connsiteX3" fmla="*/ 3313430 w 12208193"/>
              <a:gd name="connsiteY3" fmla="*/ 361413 h 451602"/>
              <a:gd name="connsiteX4" fmla="*/ 3224117 w 12208193"/>
              <a:gd name="connsiteY4" fmla="*/ 451602 h 451602"/>
              <a:gd name="connsiteX5" fmla="*/ 723361 w 12208193"/>
              <a:gd name="connsiteY5" fmla="*/ 451602 h 451602"/>
              <a:gd name="connsiteX6" fmla="*/ 634048 w 12208193"/>
              <a:gd name="connsiteY6" fmla="*/ 361413 h 451602"/>
              <a:gd name="connsiteX7" fmla="*/ 634048 w 12208193"/>
              <a:gd name="connsiteY7" fmla="*/ 59313 h 451602"/>
              <a:gd name="connsiteX8" fmla="*/ 634048 w 12208193"/>
              <a:gd name="connsiteY8" fmla="*/ 0 h 451602"/>
              <a:gd name="connsiteX9" fmla="*/ 0 w 12208193"/>
              <a:gd name="connsiteY9" fmla="*/ 0 h 451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8193" h="451602">
                <a:moveTo>
                  <a:pt x="12208193" y="0"/>
                </a:moveTo>
                <a:lnTo>
                  <a:pt x="3313430" y="0"/>
                </a:lnTo>
                <a:lnTo>
                  <a:pt x="3313430" y="20560"/>
                </a:lnTo>
                <a:lnTo>
                  <a:pt x="3313430" y="361413"/>
                </a:lnTo>
                <a:cubicBezTo>
                  <a:pt x="3313430" y="411017"/>
                  <a:pt x="3273240" y="451602"/>
                  <a:pt x="3224117" y="451602"/>
                </a:cubicBezTo>
                <a:lnTo>
                  <a:pt x="723361" y="451602"/>
                </a:lnTo>
                <a:cubicBezTo>
                  <a:pt x="674239" y="451602"/>
                  <a:pt x="634048" y="411017"/>
                  <a:pt x="634048" y="361413"/>
                </a:cubicBezTo>
                <a:lnTo>
                  <a:pt x="634048" y="59313"/>
                </a:lnTo>
                <a:lnTo>
                  <a:pt x="634048" y="0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/>
          </a:p>
        </p:txBody>
      </p:sp>
      <p:sp>
        <p:nvSpPr>
          <p:cNvPr id="15" name="Tijdelijke aanduiding voor afbeelding 14">
            <a:extLst>
              <a:ext uri="{FF2B5EF4-FFF2-40B4-BE49-F238E27FC236}">
                <a16:creationId xmlns:a16="http://schemas.microsoft.com/office/drawing/2014/main" id="{24B1E4BF-0B34-4E8E-BF19-57315423A546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096000" y="1"/>
            <a:ext cx="6095999" cy="6858000"/>
          </a:xfrm>
          <a:custGeom>
            <a:avLst/>
            <a:gdLst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89536 h 4663441"/>
              <a:gd name="connsiteX3" fmla="*/ 12192000 w 12192000"/>
              <a:gd name="connsiteY3" fmla="*/ 660400 h 4663441"/>
              <a:gd name="connsiteX4" fmla="*/ 12192000 w 12192000"/>
              <a:gd name="connsiteY4" fmla="*/ 4663441 h 4663441"/>
              <a:gd name="connsiteX5" fmla="*/ 0 w 12192000"/>
              <a:gd name="connsiteY5" fmla="*/ 4663441 h 4663441"/>
              <a:gd name="connsiteX6" fmla="*/ 0 w 12192000"/>
              <a:gd name="connsiteY6" fmla="*/ 660400 h 4663441"/>
              <a:gd name="connsiteX7" fmla="*/ 0 w 12192000"/>
              <a:gd name="connsiteY7" fmla="*/ 89536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89536 h 4663441"/>
              <a:gd name="connsiteX3" fmla="*/ 12192000 w 12192000"/>
              <a:gd name="connsiteY3" fmla="*/ 660400 h 4663441"/>
              <a:gd name="connsiteX4" fmla="*/ 12192000 w 12192000"/>
              <a:gd name="connsiteY4" fmla="*/ 4663441 h 4663441"/>
              <a:gd name="connsiteX5" fmla="*/ 0 w 12192000"/>
              <a:gd name="connsiteY5" fmla="*/ 4663441 h 4663441"/>
              <a:gd name="connsiteX6" fmla="*/ 0 w 12192000"/>
              <a:gd name="connsiteY6" fmla="*/ 89536 h 4663441"/>
              <a:gd name="connsiteX7" fmla="*/ 0 w 12192000"/>
              <a:gd name="connsiteY7" fmla="*/ 0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89536 h 4663441"/>
              <a:gd name="connsiteX3" fmla="*/ 12192000 w 12192000"/>
              <a:gd name="connsiteY3" fmla="*/ 660400 h 4663441"/>
              <a:gd name="connsiteX4" fmla="*/ 12192000 w 12192000"/>
              <a:gd name="connsiteY4" fmla="*/ 4663441 h 4663441"/>
              <a:gd name="connsiteX5" fmla="*/ 0 w 12192000"/>
              <a:gd name="connsiteY5" fmla="*/ 4663441 h 4663441"/>
              <a:gd name="connsiteX6" fmla="*/ 0 w 12192000"/>
              <a:gd name="connsiteY6" fmla="*/ 0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660400 h 4663441"/>
              <a:gd name="connsiteX3" fmla="*/ 12192000 w 12192000"/>
              <a:gd name="connsiteY3" fmla="*/ 4663441 h 4663441"/>
              <a:gd name="connsiteX4" fmla="*/ 0 w 12192000"/>
              <a:gd name="connsiteY4" fmla="*/ 4663441 h 4663441"/>
              <a:gd name="connsiteX5" fmla="*/ 0 w 12192000"/>
              <a:gd name="connsiteY5" fmla="*/ 0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4663441 h 4663441"/>
              <a:gd name="connsiteX3" fmla="*/ 0 w 12192000"/>
              <a:gd name="connsiteY3" fmla="*/ 4663441 h 4663441"/>
              <a:gd name="connsiteX4" fmla="*/ 0 w 12192000"/>
              <a:gd name="connsiteY4" fmla="*/ 0 h 4663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4663441">
                <a:moveTo>
                  <a:pt x="0" y="0"/>
                </a:moveTo>
                <a:lnTo>
                  <a:pt x="12192000" y="0"/>
                </a:lnTo>
                <a:lnTo>
                  <a:pt x="12192000" y="4663441"/>
                </a:lnTo>
                <a:lnTo>
                  <a:pt x="0" y="466344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bIns="468000" anchor="ctr" anchorCtr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ICOON OM AFBEELDING IN TE VOEGEN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36EB783-5DE8-430C-83A1-94B6F87066D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titel van de presentatie</a:t>
            </a:r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:a16="http://schemas.microsoft.com/office/drawing/2014/main" id="{A0884546-8085-4AC6-8FC5-4EB35601B61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888" y="1700530"/>
            <a:ext cx="4824000" cy="3566160"/>
          </a:xfrm>
        </p:spPr>
        <p:txBody>
          <a:bodyPr>
            <a:normAutofit/>
          </a:bodyPr>
          <a:lstStyle>
            <a:lvl1pPr marL="0" indent="0">
              <a:lnSpc>
                <a:spcPct val="112000"/>
              </a:lnSpc>
              <a:buNone/>
              <a:defRPr sz="2600" b="1" spc="7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“Quote”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9016A85-3CC9-4010-881B-D2C3C6E3A1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23888" y="6446579"/>
            <a:ext cx="273665" cy="18466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FFAF25-951C-4D24-A60E-827BDA81BA47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12" name="Tijdelijke aanduiding voor tekst 3">
            <a:extLst>
              <a:ext uri="{FF2B5EF4-FFF2-40B4-BE49-F238E27FC236}">
                <a16:creationId xmlns:a16="http://schemas.microsoft.com/office/drawing/2014/main" id="{1E61BEC9-14DA-4A1A-9DFB-B149C8DB986F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23888" y="5345938"/>
            <a:ext cx="4824000" cy="316946"/>
          </a:xfrm>
        </p:spPr>
        <p:txBody>
          <a:bodyPr>
            <a:spAutoFit/>
          </a:bodyPr>
          <a:lstStyle>
            <a:lvl1pPr marL="0" indent="0">
              <a:lnSpc>
                <a:spcPct val="112000"/>
              </a:lnSpc>
              <a:buNone/>
              <a:defRPr sz="2000" b="0" spc="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Naam</a:t>
            </a:r>
          </a:p>
        </p:txBody>
      </p:sp>
      <p:sp>
        <p:nvSpPr>
          <p:cNvPr id="9" name="Tijdelijke aanduiding voor tekst 25">
            <a:extLst>
              <a:ext uri="{FF2B5EF4-FFF2-40B4-BE49-F238E27FC236}">
                <a16:creationId xmlns:a16="http://schemas.microsoft.com/office/drawing/2014/main" id="{B1B58AD6-62A9-4218-B435-2317FAEB47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00" y="5094000"/>
            <a:ext cx="6096000" cy="1764000"/>
          </a:xfrm>
          <a:blipFill dpi="0" rotWithShape="1">
            <a:blip r:embed="rId2"/>
            <a:srcRect/>
            <a:tile tx="0" ty="0" sx="70000" sy="70000" flip="none" algn="br"/>
          </a:blipFill>
        </p:spPr>
        <p:txBody>
          <a:bodyPr/>
          <a:lstStyle>
            <a:lvl1pPr>
              <a:buFont typeface="Arial" panose="020B0604020202020204" pitchFamily="34" charset="0"/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945109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en kleine afbeelding - roo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FF6A2195-6A7A-494A-86AD-D06126838735}"/>
              </a:ext>
            </a:extLst>
          </p:cNvPr>
          <p:cNvSpPr/>
          <p:nvPr userDrawn="1"/>
        </p:nvSpPr>
        <p:spPr>
          <a:xfrm>
            <a:off x="-10160" y="89535"/>
            <a:ext cx="12208193" cy="451602"/>
          </a:xfrm>
          <a:custGeom>
            <a:avLst/>
            <a:gdLst>
              <a:gd name="connsiteX0" fmla="*/ 0 w 12208193"/>
              <a:gd name="connsiteY0" fmla="*/ 0 h 541137"/>
              <a:gd name="connsiteX1" fmla="*/ 634048 w 12208193"/>
              <a:gd name="connsiteY1" fmla="*/ 0 h 541137"/>
              <a:gd name="connsiteX2" fmla="*/ 3313430 w 12208193"/>
              <a:gd name="connsiteY2" fmla="*/ 0 h 541137"/>
              <a:gd name="connsiteX3" fmla="*/ 12208193 w 12208193"/>
              <a:gd name="connsiteY3" fmla="*/ 0 h 541137"/>
              <a:gd name="connsiteX4" fmla="*/ 12208193 w 12208193"/>
              <a:gd name="connsiteY4" fmla="*/ 89535 h 541137"/>
              <a:gd name="connsiteX5" fmla="*/ 3313430 w 12208193"/>
              <a:gd name="connsiteY5" fmla="*/ 89535 h 541137"/>
              <a:gd name="connsiteX6" fmla="*/ 3313430 w 12208193"/>
              <a:gd name="connsiteY6" fmla="*/ 110095 h 541137"/>
              <a:gd name="connsiteX7" fmla="*/ 3313430 w 12208193"/>
              <a:gd name="connsiteY7" fmla="*/ 450948 h 541137"/>
              <a:gd name="connsiteX8" fmla="*/ 3224117 w 12208193"/>
              <a:gd name="connsiteY8" fmla="*/ 541137 h 541137"/>
              <a:gd name="connsiteX9" fmla="*/ 723361 w 12208193"/>
              <a:gd name="connsiteY9" fmla="*/ 541137 h 541137"/>
              <a:gd name="connsiteX10" fmla="*/ 634048 w 12208193"/>
              <a:gd name="connsiteY10" fmla="*/ 450948 h 541137"/>
              <a:gd name="connsiteX11" fmla="*/ 634048 w 12208193"/>
              <a:gd name="connsiteY11" fmla="*/ 148848 h 541137"/>
              <a:gd name="connsiteX12" fmla="*/ 634048 w 12208193"/>
              <a:gd name="connsiteY12" fmla="*/ 89535 h 541137"/>
              <a:gd name="connsiteX13" fmla="*/ 0 w 12208193"/>
              <a:gd name="connsiteY13" fmla="*/ 89535 h 541137"/>
              <a:gd name="connsiteX0" fmla="*/ 12208193 w 12299633"/>
              <a:gd name="connsiteY0" fmla="*/ 0 h 541137"/>
              <a:gd name="connsiteX1" fmla="*/ 12208193 w 12299633"/>
              <a:gd name="connsiteY1" fmla="*/ 89535 h 541137"/>
              <a:gd name="connsiteX2" fmla="*/ 3313430 w 12299633"/>
              <a:gd name="connsiteY2" fmla="*/ 89535 h 541137"/>
              <a:gd name="connsiteX3" fmla="*/ 3313430 w 12299633"/>
              <a:gd name="connsiteY3" fmla="*/ 110095 h 541137"/>
              <a:gd name="connsiteX4" fmla="*/ 3313430 w 12299633"/>
              <a:gd name="connsiteY4" fmla="*/ 450948 h 541137"/>
              <a:gd name="connsiteX5" fmla="*/ 3224117 w 12299633"/>
              <a:gd name="connsiteY5" fmla="*/ 541137 h 541137"/>
              <a:gd name="connsiteX6" fmla="*/ 723361 w 12299633"/>
              <a:gd name="connsiteY6" fmla="*/ 541137 h 541137"/>
              <a:gd name="connsiteX7" fmla="*/ 634048 w 12299633"/>
              <a:gd name="connsiteY7" fmla="*/ 450948 h 541137"/>
              <a:gd name="connsiteX8" fmla="*/ 634048 w 12299633"/>
              <a:gd name="connsiteY8" fmla="*/ 148848 h 541137"/>
              <a:gd name="connsiteX9" fmla="*/ 634048 w 12299633"/>
              <a:gd name="connsiteY9" fmla="*/ 89535 h 541137"/>
              <a:gd name="connsiteX10" fmla="*/ 0 w 12299633"/>
              <a:gd name="connsiteY10" fmla="*/ 89535 h 541137"/>
              <a:gd name="connsiteX11" fmla="*/ 0 w 12299633"/>
              <a:gd name="connsiteY11" fmla="*/ 0 h 541137"/>
              <a:gd name="connsiteX12" fmla="*/ 634048 w 12299633"/>
              <a:gd name="connsiteY12" fmla="*/ 0 h 541137"/>
              <a:gd name="connsiteX13" fmla="*/ 3313430 w 12299633"/>
              <a:gd name="connsiteY13" fmla="*/ 0 h 541137"/>
              <a:gd name="connsiteX14" fmla="*/ 12299633 w 12299633"/>
              <a:gd name="connsiteY14" fmla="*/ 91440 h 541137"/>
              <a:gd name="connsiteX0" fmla="*/ 12208193 w 12208193"/>
              <a:gd name="connsiteY0" fmla="*/ 0 h 541137"/>
              <a:gd name="connsiteX1" fmla="*/ 12208193 w 12208193"/>
              <a:gd name="connsiteY1" fmla="*/ 89535 h 541137"/>
              <a:gd name="connsiteX2" fmla="*/ 3313430 w 12208193"/>
              <a:gd name="connsiteY2" fmla="*/ 89535 h 541137"/>
              <a:gd name="connsiteX3" fmla="*/ 3313430 w 12208193"/>
              <a:gd name="connsiteY3" fmla="*/ 110095 h 541137"/>
              <a:gd name="connsiteX4" fmla="*/ 3313430 w 12208193"/>
              <a:gd name="connsiteY4" fmla="*/ 450948 h 541137"/>
              <a:gd name="connsiteX5" fmla="*/ 3224117 w 12208193"/>
              <a:gd name="connsiteY5" fmla="*/ 541137 h 541137"/>
              <a:gd name="connsiteX6" fmla="*/ 723361 w 12208193"/>
              <a:gd name="connsiteY6" fmla="*/ 541137 h 541137"/>
              <a:gd name="connsiteX7" fmla="*/ 634048 w 12208193"/>
              <a:gd name="connsiteY7" fmla="*/ 450948 h 541137"/>
              <a:gd name="connsiteX8" fmla="*/ 634048 w 12208193"/>
              <a:gd name="connsiteY8" fmla="*/ 148848 h 541137"/>
              <a:gd name="connsiteX9" fmla="*/ 634048 w 12208193"/>
              <a:gd name="connsiteY9" fmla="*/ 89535 h 541137"/>
              <a:gd name="connsiteX10" fmla="*/ 0 w 12208193"/>
              <a:gd name="connsiteY10" fmla="*/ 89535 h 541137"/>
              <a:gd name="connsiteX11" fmla="*/ 0 w 12208193"/>
              <a:gd name="connsiteY11" fmla="*/ 0 h 541137"/>
              <a:gd name="connsiteX12" fmla="*/ 634048 w 12208193"/>
              <a:gd name="connsiteY12" fmla="*/ 0 h 541137"/>
              <a:gd name="connsiteX13" fmla="*/ 3313430 w 12208193"/>
              <a:gd name="connsiteY13" fmla="*/ 0 h 541137"/>
              <a:gd name="connsiteX0" fmla="*/ 12208193 w 12208193"/>
              <a:gd name="connsiteY0" fmla="*/ 89535 h 541137"/>
              <a:gd name="connsiteX1" fmla="*/ 3313430 w 12208193"/>
              <a:gd name="connsiteY1" fmla="*/ 89535 h 541137"/>
              <a:gd name="connsiteX2" fmla="*/ 3313430 w 12208193"/>
              <a:gd name="connsiteY2" fmla="*/ 110095 h 541137"/>
              <a:gd name="connsiteX3" fmla="*/ 3313430 w 12208193"/>
              <a:gd name="connsiteY3" fmla="*/ 450948 h 541137"/>
              <a:gd name="connsiteX4" fmla="*/ 3224117 w 12208193"/>
              <a:gd name="connsiteY4" fmla="*/ 541137 h 541137"/>
              <a:gd name="connsiteX5" fmla="*/ 723361 w 12208193"/>
              <a:gd name="connsiteY5" fmla="*/ 541137 h 541137"/>
              <a:gd name="connsiteX6" fmla="*/ 634048 w 12208193"/>
              <a:gd name="connsiteY6" fmla="*/ 450948 h 541137"/>
              <a:gd name="connsiteX7" fmla="*/ 634048 w 12208193"/>
              <a:gd name="connsiteY7" fmla="*/ 148848 h 541137"/>
              <a:gd name="connsiteX8" fmla="*/ 634048 w 12208193"/>
              <a:gd name="connsiteY8" fmla="*/ 89535 h 541137"/>
              <a:gd name="connsiteX9" fmla="*/ 0 w 12208193"/>
              <a:gd name="connsiteY9" fmla="*/ 89535 h 541137"/>
              <a:gd name="connsiteX10" fmla="*/ 0 w 12208193"/>
              <a:gd name="connsiteY10" fmla="*/ 0 h 541137"/>
              <a:gd name="connsiteX11" fmla="*/ 634048 w 12208193"/>
              <a:gd name="connsiteY11" fmla="*/ 0 h 541137"/>
              <a:gd name="connsiteX12" fmla="*/ 3313430 w 12208193"/>
              <a:gd name="connsiteY12" fmla="*/ 0 h 541137"/>
              <a:gd name="connsiteX0" fmla="*/ 12208193 w 12208193"/>
              <a:gd name="connsiteY0" fmla="*/ 89535 h 541137"/>
              <a:gd name="connsiteX1" fmla="*/ 3313430 w 12208193"/>
              <a:gd name="connsiteY1" fmla="*/ 89535 h 541137"/>
              <a:gd name="connsiteX2" fmla="*/ 3313430 w 12208193"/>
              <a:gd name="connsiteY2" fmla="*/ 110095 h 541137"/>
              <a:gd name="connsiteX3" fmla="*/ 3313430 w 12208193"/>
              <a:gd name="connsiteY3" fmla="*/ 450948 h 541137"/>
              <a:gd name="connsiteX4" fmla="*/ 3224117 w 12208193"/>
              <a:gd name="connsiteY4" fmla="*/ 541137 h 541137"/>
              <a:gd name="connsiteX5" fmla="*/ 723361 w 12208193"/>
              <a:gd name="connsiteY5" fmla="*/ 541137 h 541137"/>
              <a:gd name="connsiteX6" fmla="*/ 634048 w 12208193"/>
              <a:gd name="connsiteY6" fmla="*/ 450948 h 541137"/>
              <a:gd name="connsiteX7" fmla="*/ 634048 w 12208193"/>
              <a:gd name="connsiteY7" fmla="*/ 148848 h 541137"/>
              <a:gd name="connsiteX8" fmla="*/ 634048 w 12208193"/>
              <a:gd name="connsiteY8" fmla="*/ 89535 h 541137"/>
              <a:gd name="connsiteX9" fmla="*/ 0 w 12208193"/>
              <a:gd name="connsiteY9" fmla="*/ 89535 h 541137"/>
              <a:gd name="connsiteX10" fmla="*/ 634048 w 12208193"/>
              <a:gd name="connsiteY10" fmla="*/ 0 h 541137"/>
              <a:gd name="connsiteX11" fmla="*/ 3313430 w 12208193"/>
              <a:gd name="connsiteY11" fmla="*/ 0 h 541137"/>
              <a:gd name="connsiteX0" fmla="*/ 12208193 w 12208193"/>
              <a:gd name="connsiteY0" fmla="*/ 89535 h 541137"/>
              <a:gd name="connsiteX1" fmla="*/ 3313430 w 12208193"/>
              <a:gd name="connsiteY1" fmla="*/ 89535 h 541137"/>
              <a:gd name="connsiteX2" fmla="*/ 3313430 w 12208193"/>
              <a:gd name="connsiteY2" fmla="*/ 110095 h 541137"/>
              <a:gd name="connsiteX3" fmla="*/ 3313430 w 12208193"/>
              <a:gd name="connsiteY3" fmla="*/ 450948 h 541137"/>
              <a:gd name="connsiteX4" fmla="*/ 3224117 w 12208193"/>
              <a:gd name="connsiteY4" fmla="*/ 541137 h 541137"/>
              <a:gd name="connsiteX5" fmla="*/ 723361 w 12208193"/>
              <a:gd name="connsiteY5" fmla="*/ 541137 h 541137"/>
              <a:gd name="connsiteX6" fmla="*/ 634048 w 12208193"/>
              <a:gd name="connsiteY6" fmla="*/ 450948 h 541137"/>
              <a:gd name="connsiteX7" fmla="*/ 634048 w 12208193"/>
              <a:gd name="connsiteY7" fmla="*/ 148848 h 541137"/>
              <a:gd name="connsiteX8" fmla="*/ 634048 w 12208193"/>
              <a:gd name="connsiteY8" fmla="*/ 89535 h 541137"/>
              <a:gd name="connsiteX9" fmla="*/ 0 w 12208193"/>
              <a:gd name="connsiteY9" fmla="*/ 89535 h 541137"/>
              <a:gd name="connsiteX10" fmla="*/ 634048 w 12208193"/>
              <a:gd name="connsiteY10" fmla="*/ 0 h 541137"/>
              <a:gd name="connsiteX0" fmla="*/ 12208193 w 12208193"/>
              <a:gd name="connsiteY0" fmla="*/ 0 h 451602"/>
              <a:gd name="connsiteX1" fmla="*/ 3313430 w 12208193"/>
              <a:gd name="connsiteY1" fmla="*/ 0 h 451602"/>
              <a:gd name="connsiteX2" fmla="*/ 3313430 w 12208193"/>
              <a:gd name="connsiteY2" fmla="*/ 20560 h 451602"/>
              <a:gd name="connsiteX3" fmla="*/ 3313430 w 12208193"/>
              <a:gd name="connsiteY3" fmla="*/ 361413 h 451602"/>
              <a:gd name="connsiteX4" fmla="*/ 3224117 w 12208193"/>
              <a:gd name="connsiteY4" fmla="*/ 451602 h 451602"/>
              <a:gd name="connsiteX5" fmla="*/ 723361 w 12208193"/>
              <a:gd name="connsiteY5" fmla="*/ 451602 h 451602"/>
              <a:gd name="connsiteX6" fmla="*/ 634048 w 12208193"/>
              <a:gd name="connsiteY6" fmla="*/ 361413 h 451602"/>
              <a:gd name="connsiteX7" fmla="*/ 634048 w 12208193"/>
              <a:gd name="connsiteY7" fmla="*/ 59313 h 451602"/>
              <a:gd name="connsiteX8" fmla="*/ 634048 w 12208193"/>
              <a:gd name="connsiteY8" fmla="*/ 0 h 451602"/>
              <a:gd name="connsiteX9" fmla="*/ 0 w 12208193"/>
              <a:gd name="connsiteY9" fmla="*/ 0 h 451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8193" h="451602">
                <a:moveTo>
                  <a:pt x="12208193" y="0"/>
                </a:moveTo>
                <a:lnTo>
                  <a:pt x="3313430" y="0"/>
                </a:lnTo>
                <a:lnTo>
                  <a:pt x="3313430" y="20560"/>
                </a:lnTo>
                <a:lnTo>
                  <a:pt x="3313430" y="361413"/>
                </a:lnTo>
                <a:cubicBezTo>
                  <a:pt x="3313430" y="411017"/>
                  <a:pt x="3273240" y="451602"/>
                  <a:pt x="3224117" y="451602"/>
                </a:cubicBezTo>
                <a:lnTo>
                  <a:pt x="723361" y="451602"/>
                </a:lnTo>
                <a:cubicBezTo>
                  <a:pt x="674239" y="451602"/>
                  <a:pt x="634048" y="411017"/>
                  <a:pt x="634048" y="361413"/>
                </a:cubicBezTo>
                <a:lnTo>
                  <a:pt x="634048" y="59313"/>
                </a:lnTo>
                <a:lnTo>
                  <a:pt x="634048" y="0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/>
          </a:p>
        </p:txBody>
      </p:sp>
      <p:sp>
        <p:nvSpPr>
          <p:cNvPr id="15" name="Tijdelijke aanduiding voor afbeelding 14">
            <a:extLst>
              <a:ext uri="{FF2B5EF4-FFF2-40B4-BE49-F238E27FC236}">
                <a16:creationId xmlns:a16="http://schemas.microsoft.com/office/drawing/2014/main" id="{24B1E4BF-0B34-4E8E-BF19-57315423A546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061960" y="1"/>
            <a:ext cx="4140000" cy="6858000"/>
          </a:xfrm>
          <a:custGeom>
            <a:avLst/>
            <a:gdLst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89536 h 4663441"/>
              <a:gd name="connsiteX3" fmla="*/ 12192000 w 12192000"/>
              <a:gd name="connsiteY3" fmla="*/ 660400 h 4663441"/>
              <a:gd name="connsiteX4" fmla="*/ 12192000 w 12192000"/>
              <a:gd name="connsiteY4" fmla="*/ 4663441 h 4663441"/>
              <a:gd name="connsiteX5" fmla="*/ 0 w 12192000"/>
              <a:gd name="connsiteY5" fmla="*/ 4663441 h 4663441"/>
              <a:gd name="connsiteX6" fmla="*/ 0 w 12192000"/>
              <a:gd name="connsiteY6" fmla="*/ 660400 h 4663441"/>
              <a:gd name="connsiteX7" fmla="*/ 0 w 12192000"/>
              <a:gd name="connsiteY7" fmla="*/ 89536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89536 h 4663441"/>
              <a:gd name="connsiteX3" fmla="*/ 12192000 w 12192000"/>
              <a:gd name="connsiteY3" fmla="*/ 660400 h 4663441"/>
              <a:gd name="connsiteX4" fmla="*/ 12192000 w 12192000"/>
              <a:gd name="connsiteY4" fmla="*/ 4663441 h 4663441"/>
              <a:gd name="connsiteX5" fmla="*/ 0 w 12192000"/>
              <a:gd name="connsiteY5" fmla="*/ 4663441 h 4663441"/>
              <a:gd name="connsiteX6" fmla="*/ 0 w 12192000"/>
              <a:gd name="connsiteY6" fmla="*/ 89536 h 4663441"/>
              <a:gd name="connsiteX7" fmla="*/ 0 w 12192000"/>
              <a:gd name="connsiteY7" fmla="*/ 0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89536 h 4663441"/>
              <a:gd name="connsiteX3" fmla="*/ 12192000 w 12192000"/>
              <a:gd name="connsiteY3" fmla="*/ 660400 h 4663441"/>
              <a:gd name="connsiteX4" fmla="*/ 12192000 w 12192000"/>
              <a:gd name="connsiteY4" fmla="*/ 4663441 h 4663441"/>
              <a:gd name="connsiteX5" fmla="*/ 0 w 12192000"/>
              <a:gd name="connsiteY5" fmla="*/ 4663441 h 4663441"/>
              <a:gd name="connsiteX6" fmla="*/ 0 w 12192000"/>
              <a:gd name="connsiteY6" fmla="*/ 0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660400 h 4663441"/>
              <a:gd name="connsiteX3" fmla="*/ 12192000 w 12192000"/>
              <a:gd name="connsiteY3" fmla="*/ 4663441 h 4663441"/>
              <a:gd name="connsiteX4" fmla="*/ 0 w 12192000"/>
              <a:gd name="connsiteY4" fmla="*/ 4663441 h 4663441"/>
              <a:gd name="connsiteX5" fmla="*/ 0 w 12192000"/>
              <a:gd name="connsiteY5" fmla="*/ 0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4663441 h 4663441"/>
              <a:gd name="connsiteX3" fmla="*/ 0 w 12192000"/>
              <a:gd name="connsiteY3" fmla="*/ 4663441 h 4663441"/>
              <a:gd name="connsiteX4" fmla="*/ 0 w 12192000"/>
              <a:gd name="connsiteY4" fmla="*/ 0 h 4663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4663441">
                <a:moveTo>
                  <a:pt x="0" y="0"/>
                </a:moveTo>
                <a:lnTo>
                  <a:pt x="12192000" y="0"/>
                </a:lnTo>
                <a:lnTo>
                  <a:pt x="12192000" y="4663441"/>
                </a:lnTo>
                <a:lnTo>
                  <a:pt x="0" y="466344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bIns="468000" anchor="ctr" anchorCtr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ICOON OM AFBEELDING IN TE VOEGEN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9016A85-3CC9-4010-881B-D2C3C6E3A1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23888" y="6446579"/>
            <a:ext cx="273665" cy="18466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FFAF25-951C-4D24-A60E-827BDA81BA47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36EB783-5DE8-430C-83A1-94B6F87066D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titel van de presentatie</a:t>
            </a:r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:a16="http://schemas.microsoft.com/office/drawing/2014/main" id="{A0884546-8085-4AC6-8FC5-4EB35601B61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888" y="1700530"/>
            <a:ext cx="6804000" cy="3566160"/>
          </a:xfrm>
        </p:spPr>
        <p:txBody>
          <a:bodyPr>
            <a:normAutofit/>
          </a:bodyPr>
          <a:lstStyle>
            <a:lvl1pPr marL="0" indent="0">
              <a:lnSpc>
                <a:spcPct val="112000"/>
              </a:lnSpc>
              <a:buNone/>
              <a:defRPr sz="2600" b="1" spc="7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“Quote”</a:t>
            </a:r>
          </a:p>
        </p:txBody>
      </p:sp>
      <p:sp>
        <p:nvSpPr>
          <p:cNvPr id="12" name="Tijdelijke aanduiding voor tekst 3">
            <a:extLst>
              <a:ext uri="{FF2B5EF4-FFF2-40B4-BE49-F238E27FC236}">
                <a16:creationId xmlns:a16="http://schemas.microsoft.com/office/drawing/2014/main" id="{1E61BEC9-14DA-4A1A-9DFB-B149C8DB986F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23888" y="5345938"/>
            <a:ext cx="6804000" cy="316946"/>
          </a:xfrm>
        </p:spPr>
        <p:txBody>
          <a:bodyPr wrap="square">
            <a:spAutoFit/>
          </a:bodyPr>
          <a:lstStyle>
            <a:lvl1pPr marL="0" indent="0">
              <a:lnSpc>
                <a:spcPct val="112000"/>
              </a:lnSpc>
              <a:buNone/>
              <a:defRPr sz="2000" b="0" spc="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Naam</a:t>
            </a:r>
          </a:p>
        </p:txBody>
      </p:sp>
      <p:sp>
        <p:nvSpPr>
          <p:cNvPr id="10" name="Tijdelijke aanduiding voor tekst 25">
            <a:extLst>
              <a:ext uri="{FF2B5EF4-FFF2-40B4-BE49-F238E27FC236}">
                <a16:creationId xmlns:a16="http://schemas.microsoft.com/office/drawing/2014/main" id="{C3CFE4A4-2817-4D8F-91E3-3E0A303AB6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52000" y="5094000"/>
            <a:ext cx="4140000" cy="1764000"/>
          </a:xfrm>
          <a:blipFill dpi="0" rotWithShape="1">
            <a:blip r:embed="rId2"/>
            <a:srcRect/>
            <a:tile tx="0" ty="0" sx="70000" sy="70000" flip="none" algn="br"/>
          </a:blipFill>
        </p:spPr>
        <p:txBody>
          <a:bodyPr/>
          <a:lstStyle>
            <a:lvl1pPr>
              <a:buFont typeface="Arial" panose="020B0604020202020204" pitchFamily="34" charset="0"/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10400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tr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EB13D39-CCB7-4C59-9DC0-A35877D51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DF53E6E-2A87-4D17-91CE-88EA7FCB5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3888" y="6446579"/>
            <a:ext cx="273665" cy="184666"/>
          </a:xfrm>
          <a:prstGeom prst="rect">
            <a:avLst/>
          </a:prstGeom>
        </p:spPr>
        <p:txBody>
          <a:bodyPr/>
          <a:lstStyle/>
          <a:p>
            <a:fld id="{83FFAF25-951C-4D24-A60E-827BDA81BA47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CFFFA4AE-87B9-4324-9A27-0FA1BF60406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825671" y="1164953"/>
            <a:ext cx="3660729" cy="1950538"/>
          </a:xfrm>
          <a:solidFill>
            <a:schemeClr val="accent2"/>
          </a:solidFill>
        </p:spPr>
        <p:txBody>
          <a:bodyPr lIns="72000" tIns="72000" rIns="72000" bIns="72000" anchor="ctr" anchorCtr="0">
            <a:normAutofit/>
          </a:bodyPr>
          <a:lstStyle>
            <a:lvl1pPr marL="0" indent="0" algn="ctr">
              <a:lnSpc>
                <a:spcPct val="112000"/>
              </a:lnSpc>
              <a:buNone/>
              <a:defRPr sz="2600" b="0" spc="7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</a:t>
            </a: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8032D507-056E-4A59-8E4B-8B82E1E2FD46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695543" y="1164953"/>
            <a:ext cx="3660729" cy="1950538"/>
          </a:xfrm>
          <a:solidFill>
            <a:schemeClr val="accent2"/>
          </a:solidFill>
        </p:spPr>
        <p:txBody>
          <a:bodyPr lIns="72000" tIns="72000" rIns="72000" bIns="72000" anchor="ctr" anchorCtr="0">
            <a:normAutofit/>
          </a:bodyPr>
          <a:lstStyle>
            <a:lvl1pPr marL="0" indent="0" algn="ctr">
              <a:lnSpc>
                <a:spcPct val="112000"/>
              </a:lnSpc>
              <a:buNone/>
              <a:defRPr sz="2600" b="0" spc="7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19D854F3-7507-4BBE-99A9-76664ACB23DA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1825671" y="3700335"/>
            <a:ext cx="3660729" cy="1950538"/>
          </a:xfrm>
          <a:solidFill>
            <a:schemeClr val="accent2"/>
          </a:solidFill>
        </p:spPr>
        <p:txBody>
          <a:bodyPr lIns="72000" tIns="72000" rIns="72000" bIns="72000" anchor="ctr" anchorCtr="0">
            <a:normAutofit/>
          </a:bodyPr>
          <a:lstStyle>
            <a:lvl1pPr marL="0" indent="0" algn="ctr">
              <a:lnSpc>
                <a:spcPct val="112000"/>
              </a:lnSpc>
              <a:buNone/>
              <a:defRPr sz="2600" b="0" spc="7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</a:t>
            </a:r>
          </a:p>
        </p:txBody>
      </p:sp>
      <p:sp>
        <p:nvSpPr>
          <p:cNvPr id="14" name="Tijdelijke aanduiding voor tekst 3">
            <a:extLst>
              <a:ext uri="{FF2B5EF4-FFF2-40B4-BE49-F238E27FC236}">
                <a16:creationId xmlns:a16="http://schemas.microsoft.com/office/drawing/2014/main" id="{EABC6946-42F4-4972-9888-2A579F5B5072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695543" y="3700335"/>
            <a:ext cx="3660729" cy="1950538"/>
          </a:xfrm>
          <a:solidFill>
            <a:schemeClr val="accent2"/>
          </a:solidFill>
        </p:spPr>
        <p:txBody>
          <a:bodyPr lIns="72000" tIns="72000" rIns="72000" bIns="72000" anchor="ctr" anchorCtr="0">
            <a:normAutofit/>
          </a:bodyPr>
          <a:lstStyle>
            <a:lvl1pPr marL="0" indent="0" algn="ctr">
              <a:lnSpc>
                <a:spcPct val="112000"/>
              </a:lnSpc>
              <a:buNone/>
              <a:defRPr sz="2600" b="0" spc="7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</a:t>
            </a:r>
          </a:p>
        </p:txBody>
      </p:sp>
    </p:spTree>
    <p:extLst>
      <p:ext uri="{BB962C8B-B14F-4D97-AF65-F5344CB8AC3E}">
        <p14:creationId xmlns:p14="http://schemas.microsoft.com/office/powerpoint/2010/main" val="274652876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DABCF6-1F14-4940-8FC1-7DAAA819D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EB13D39-CCB7-4C59-9DC0-A35877D51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DF53E6E-2A87-4D17-91CE-88EA7FCB5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3888" y="6446579"/>
            <a:ext cx="273665" cy="184666"/>
          </a:xfrm>
          <a:prstGeom prst="rect">
            <a:avLst/>
          </a:prstGeom>
        </p:spPr>
        <p:txBody>
          <a:bodyPr/>
          <a:lstStyle/>
          <a:p>
            <a:fld id="{83FFAF25-951C-4D24-A60E-827BDA81BA4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10457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gende foto en grot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2EE7BC0F-A7DB-4C82-B3D1-12353D4D9305}"/>
              </a:ext>
            </a:extLst>
          </p:cNvPr>
          <p:cNvSpPr/>
          <p:nvPr userDrawn="1"/>
        </p:nvSpPr>
        <p:spPr>
          <a:xfrm>
            <a:off x="0" y="0"/>
            <a:ext cx="12192000" cy="66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1D3A989-CF79-40FB-B6E9-AF55685FF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nl-NL"/>
              <a:t>titel van de presentatie</a:t>
            </a:r>
          </a:p>
        </p:txBody>
      </p:sp>
      <p:sp>
        <p:nvSpPr>
          <p:cNvPr id="11" name="Tijdelijke aanduiding voor afbeelding 10">
            <a:extLst>
              <a:ext uri="{FF2B5EF4-FFF2-40B4-BE49-F238E27FC236}">
                <a16:creationId xmlns:a16="http://schemas.microsoft.com/office/drawing/2014/main" id="{AD90270D-A19D-4CF5-AB57-FE28A21FAFF0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89425"/>
            <a:ext cx="12192000" cy="3343610"/>
          </a:xfrm>
          <a:custGeom>
            <a:avLst/>
            <a:gdLst>
              <a:gd name="connsiteX0" fmla="*/ 0 w 12192000"/>
              <a:gd name="connsiteY0" fmla="*/ 0 h 3343610"/>
              <a:gd name="connsiteX1" fmla="*/ 632670 w 12192000"/>
              <a:gd name="connsiteY1" fmla="*/ 0 h 3343610"/>
              <a:gd name="connsiteX2" fmla="*/ 632670 w 12192000"/>
              <a:gd name="connsiteY2" fmla="*/ 59240 h 3343610"/>
              <a:gd name="connsiteX3" fmla="*/ 632670 w 12192000"/>
              <a:gd name="connsiteY3" fmla="*/ 360969 h 3343610"/>
              <a:gd name="connsiteX4" fmla="*/ 721873 w 12192000"/>
              <a:gd name="connsiteY4" fmla="*/ 451047 h 3343610"/>
              <a:gd name="connsiteX5" fmla="*/ 3219558 w 12192000"/>
              <a:gd name="connsiteY5" fmla="*/ 451047 h 3343610"/>
              <a:gd name="connsiteX6" fmla="*/ 3308761 w 12192000"/>
              <a:gd name="connsiteY6" fmla="*/ 360969 h 3343610"/>
              <a:gd name="connsiteX7" fmla="*/ 3308761 w 12192000"/>
              <a:gd name="connsiteY7" fmla="*/ 20535 h 3343610"/>
              <a:gd name="connsiteX8" fmla="*/ 3308761 w 12192000"/>
              <a:gd name="connsiteY8" fmla="*/ 0 h 3343610"/>
              <a:gd name="connsiteX9" fmla="*/ 12192000 w 12192000"/>
              <a:gd name="connsiteY9" fmla="*/ 0 h 3343610"/>
              <a:gd name="connsiteX10" fmla="*/ 12192000 w 12192000"/>
              <a:gd name="connsiteY10" fmla="*/ 3343610 h 3343610"/>
              <a:gd name="connsiteX11" fmla="*/ 0 w 12192000"/>
              <a:gd name="connsiteY11" fmla="*/ 3343610 h 3343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3343610">
                <a:moveTo>
                  <a:pt x="0" y="0"/>
                </a:moveTo>
                <a:lnTo>
                  <a:pt x="632670" y="0"/>
                </a:lnTo>
                <a:lnTo>
                  <a:pt x="632670" y="59240"/>
                </a:lnTo>
                <a:cubicBezTo>
                  <a:pt x="632670" y="360969"/>
                  <a:pt x="632670" y="360969"/>
                  <a:pt x="632670" y="360969"/>
                </a:cubicBezTo>
                <a:cubicBezTo>
                  <a:pt x="632670" y="410512"/>
                  <a:pt x="672811" y="451047"/>
                  <a:pt x="721873" y="451047"/>
                </a:cubicBezTo>
                <a:cubicBezTo>
                  <a:pt x="3219558" y="451047"/>
                  <a:pt x="3219558" y="451047"/>
                  <a:pt x="3219558" y="451047"/>
                </a:cubicBezTo>
                <a:cubicBezTo>
                  <a:pt x="3268620" y="451047"/>
                  <a:pt x="3308761" y="410512"/>
                  <a:pt x="3308761" y="360969"/>
                </a:cubicBezTo>
                <a:cubicBezTo>
                  <a:pt x="3308761" y="192071"/>
                  <a:pt x="3308761" y="86510"/>
                  <a:pt x="3308761" y="20535"/>
                </a:cubicBezTo>
                <a:lnTo>
                  <a:pt x="3308761" y="0"/>
                </a:lnTo>
                <a:lnTo>
                  <a:pt x="12192000" y="0"/>
                </a:lnTo>
                <a:lnTo>
                  <a:pt x="12192000" y="3343610"/>
                </a:lnTo>
                <a:lnTo>
                  <a:pt x="0" y="3343610"/>
                </a:lnTo>
                <a:close/>
              </a:path>
            </a:pathLst>
          </a:custGeom>
          <a:solidFill>
            <a:schemeClr val="accent1">
              <a:lumMod val="90000"/>
            </a:schemeClr>
          </a:solidFill>
        </p:spPr>
        <p:txBody>
          <a:bodyPr wrap="square" bIns="468000" anchor="ctr" anchorCtr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ICOON OM AFBEELDING IN TE VOEGEN</a:t>
            </a:r>
          </a:p>
        </p:txBody>
      </p:sp>
      <p:sp>
        <p:nvSpPr>
          <p:cNvPr id="17" name="Titel 16">
            <a:extLst>
              <a:ext uri="{FF2B5EF4-FFF2-40B4-BE49-F238E27FC236}">
                <a16:creationId xmlns:a16="http://schemas.microsoft.com/office/drawing/2014/main" id="{EE35D6C5-7B40-4B34-BB38-24190B438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3766706"/>
            <a:ext cx="6120000" cy="387798"/>
          </a:xfrm>
        </p:spPr>
        <p:txBody>
          <a:bodyPr/>
          <a:lstStyle>
            <a:lvl1pPr>
              <a:defRPr sz="2700">
                <a:solidFill>
                  <a:schemeClr val="accent2"/>
                </a:solidFill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5FED67ED-D8E1-4CE5-9171-3FAC28EEEF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4412673"/>
            <a:ext cx="6120000" cy="1600200"/>
          </a:xfrm>
        </p:spPr>
        <p:txBody>
          <a:bodyPr/>
          <a:lstStyle>
            <a:lvl1pPr marL="268288" indent="-268288">
              <a:defRPr sz="2700"/>
            </a:lvl1pPr>
            <a:lvl2pPr>
              <a:defRPr sz="2000"/>
            </a:lvl2pPr>
            <a:lvl3pPr>
              <a:defRPr sz="2000"/>
            </a:lvl3pPr>
            <a:lvl4pPr>
              <a:defRPr sz="2700"/>
            </a:lvl4pPr>
            <a:lvl5pPr>
              <a:defRPr sz="2700"/>
            </a:lvl5pPr>
          </a:lstStyle>
          <a:p>
            <a:pPr lvl="0"/>
            <a:r>
              <a:rPr lang="nl-NL"/>
              <a:t>Tekst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</p:spTree>
    <p:extLst>
      <p:ext uri="{BB962C8B-B14F-4D97-AF65-F5344CB8AC3E}">
        <p14:creationId xmlns:p14="http://schemas.microsoft.com/office/powerpoint/2010/main" val="277029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te tekst en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1D5C2F-2D03-45CD-B7D6-0A26C55DB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977207"/>
            <a:ext cx="4824000" cy="470898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nl-NL"/>
              <a:t>Titel</a:t>
            </a:r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36B65DBA-47C4-4898-88B8-9AA8D94904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/>
              <a:t>titel van de presentatie</a:t>
            </a:r>
            <a:endParaRPr lang="nl-NL" cap="al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6BFE184D-0DD5-48A7-BF22-2CFA10646A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l"/>
            <a:fld id="{83FFAF25-951C-4D24-A60E-827BDA81BA47}" type="slidenum">
              <a:rPr lang="nl-NL" smtClean="0"/>
              <a:pPr algn="l"/>
              <a:t>‹#›</a:t>
            </a:fld>
            <a:endParaRPr lang="nl-NL"/>
          </a:p>
        </p:txBody>
      </p:sp>
      <p:sp>
        <p:nvSpPr>
          <p:cNvPr id="10" name="Tijdelijke aanduiding voor tekst 3">
            <a:extLst>
              <a:ext uri="{FF2B5EF4-FFF2-40B4-BE49-F238E27FC236}">
                <a16:creationId xmlns:a16="http://schemas.microsoft.com/office/drawing/2014/main" id="{90490C2F-D8B1-4A57-8F48-CD1F97FE411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3888" y="1736725"/>
            <a:ext cx="4824000" cy="3492500"/>
          </a:xfrm>
        </p:spPr>
        <p:txBody>
          <a:bodyPr/>
          <a:lstStyle>
            <a:lvl1pPr>
              <a:defRPr sz="27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4" name="Tijdelijke aanduiding voor afbeelding 13">
            <a:extLst>
              <a:ext uri="{FF2B5EF4-FFF2-40B4-BE49-F238E27FC236}">
                <a16:creationId xmlns:a16="http://schemas.microsoft.com/office/drawing/2014/main" id="{778524A2-32A6-4E51-B75D-38102B479299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096000" y="1"/>
            <a:ext cx="6096000" cy="6858000"/>
          </a:xfrm>
          <a:custGeom>
            <a:avLst/>
            <a:gdLst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89536 h 4663441"/>
              <a:gd name="connsiteX3" fmla="*/ 12192000 w 12192000"/>
              <a:gd name="connsiteY3" fmla="*/ 660400 h 4663441"/>
              <a:gd name="connsiteX4" fmla="*/ 12192000 w 12192000"/>
              <a:gd name="connsiteY4" fmla="*/ 4663441 h 4663441"/>
              <a:gd name="connsiteX5" fmla="*/ 0 w 12192000"/>
              <a:gd name="connsiteY5" fmla="*/ 4663441 h 4663441"/>
              <a:gd name="connsiteX6" fmla="*/ 0 w 12192000"/>
              <a:gd name="connsiteY6" fmla="*/ 660400 h 4663441"/>
              <a:gd name="connsiteX7" fmla="*/ 0 w 12192000"/>
              <a:gd name="connsiteY7" fmla="*/ 89536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89536 h 4663441"/>
              <a:gd name="connsiteX3" fmla="*/ 12192000 w 12192000"/>
              <a:gd name="connsiteY3" fmla="*/ 660400 h 4663441"/>
              <a:gd name="connsiteX4" fmla="*/ 12192000 w 12192000"/>
              <a:gd name="connsiteY4" fmla="*/ 4663441 h 4663441"/>
              <a:gd name="connsiteX5" fmla="*/ 0 w 12192000"/>
              <a:gd name="connsiteY5" fmla="*/ 4663441 h 4663441"/>
              <a:gd name="connsiteX6" fmla="*/ 0 w 12192000"/>
              <a:gd name="connsiteY6" fmla="*/ 89536 h 4663441"/>
              <a:gd name="connsiteX7" fmla="*/ 0 w 12192000"/>
              <a:gd name="connsiteY7" fmla="*/ 0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89536 h 4663441"/>
              <a:gd name="connsiteX3" fmla="*/ 12192000 w 12192000"/>
              <a:gd name="connsiteY3" fmla="*/ 660400 h 4663441"/>
              <a:gd name="connsiteX4" fmla="*/ 12192000 w 12192000"/>
              <a:gd name="connsiteY4" fmla="*/ 4663441 h 4663441"/>
              <a:gd name="connsiteX5" fmla="*/ 0 w 12192000"/>
              <a:gd name="connsiteY5" fmla="*/ 4663441 h 4663441"/>
              <a:gd name="connsiteX6" fmla="*/ 0 w 12192000"/>
              <a:gd name="connsiteY6" fmla="*/ 0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660400 h 4663441"/>
              <a:gd name="connsiteX3" fmla="*/ 12192000 w 12192000"/>
              <a:gd name="connsiteY3" fmla="*/ 4663441 h 4663441"/>
              <a:gd name="connsiteX4" fmla="*/ 0 w 12192000"/>
              <a:gd name="connsiteY4" fmla="*/ 4663441 h 4663441"/>
              <a:gd name="connsiteX5" fmla="*/ 0 w 12192000"/>
              <a:gd name="connsiteY5" fmla="*/ 0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4663441 h 4663441"/>
              <a:gd name="connsiteX3" fmla="*/ 0 w 12192000"/>
              <a:gd name="connsiteY3" fmla="*/ 4663441 h 4663441"/>
              <a:gd name="connsiteX4" fmla="*/ 0 w 12192000"/>
              <a:gd name="connsiteY4" fmla="*/ 0 h 4663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4663441">
                <a:moveTo>
                  <a:pt x="0" y="0"/>
                </a:moveTo>
                <a:lnTo>
                  <a:pt x="12192000" y="0"/>
                </a:lnTo>
                <a:lnTo>
                  <a:pt x="12192000" y="4663441"/>
                </a:lnTo>
                <a:lnTo>
                  <a:pt x="0" y="46634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90000"/>
            </a:schemeClr>
          </a:solidFill>
        </p:spPr>
        <p:txBody>
          <a:bodyPr wrap="square" bIns="468000" anchor="ctr" anchorCtr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ICOON OM AFBEELDING IN TE VOEGEN</a:t>
            </a:r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9CC068B6-7DFE-4959-A310-95D58078C0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083200"/>
            <a:ext cx="12192000" cy="17748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buFont typeface="Arial" panose="020B0604020202020204" pitchFamily="34" charset="0"/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07767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94">
          <p15:clr>
            <a:srgbClr val="FBAE40"/>
          </p15:clr>
        </p15:guide>
        <p15:guide id="2" orient="horz" pos="109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en grot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hoek 19">
            <a:extLst>
              <a:ext uri="{FF2B5EF4-FFF2-40B4-BE49-F238E27FC236}">
                <a16:creationId xmlns:a16="http://schemas.microsoft.com/office/drawing/2014/main" id="{BB5A511E-1A6C-45AD-A9C3-DE763CF35F03}"/>
              </a:ext>
            </a:extLst>
          </p:cNvPr>
          <p:cNvSpPr/>
          <p:nvPr userDrawn="1"/>
        </p:nvSpPr>
        <p:spPr>
          <a:xfrm>
            <a:off x="0" y="0"/>
            <a:ext cx="6096000" cy="66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36B65DBA-47C4-4898-88B8-9AA8D94904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/>
              <a:t>titel van de presentatie</a:t>
            </a:r>
            <a:endParaRPr lang="nl-NL" cap="al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6BFE184D-0DD5-48A7-BF22-2CFA10646A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l"/>
            <a:fld id="{83FFAF25-951C-4D24-A60E-827BDA81BA47}" type="slidenum">
              <a:rPr lang="nl-NL" smtClean="0"/>
              <a:pPr algn="l"/>
              <a:t>‹#›</a:t>
            </a:fld>
            <a:endParaRPr lang="nl-NL"/>
          </a:p>
        </p:txBody>
      </p:sp>
      <p:sp>
        <p:nvSpPr>
          <p:cNvPr id="10" name="Tijdelijke aanduiding voor tekst 3">
            <a:extLst>
              <a:ext uri="{FF2B5EF4-FFF2-40B4-BE49-F238E27FC236}">
                <a16:creationId xmlns:a16="http://schemas.microsoft.com/office/drawing/2014/main" id="{90490C2F-D8B1-4A57-8F48-CD1F97FE411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08775" y="1736725"/>
            <a:ext cx="4859338" cy="3492499"/>
          </a:xfrm>
        </p:spPr>
        <p:txBody>
          <a:bodyPr/>
          <a:lstStyle>
            <a:lvl1pPr>
              <a:defRPr sz="27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5" name="Tijdelijke aanduiding voor afbeelding 14">
            <a:extLst>
              <a:ext uri="{FF2B5EF4-FFF2-40B4-BE49-F238E27FC236}">
                <a16:creationId xmlns:a16="http://schemas.microsoft.com/office/drawing/2014/main" id="{1B40E5F9-8854-415F-9D31-EB2C05BC734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89425"/>
            <a:ext cx="6096000" cy="6768574"/>
          </a:xfrm>
          <a:custGeom>
            <a:avLst/>
            <a:gdLst>
              <a:gd name="connsiteX0" fmla="*/ 0 w 6096000"/>
              <a:gd name="connsiteY0" fmla="*/ 0 h 6768574"/>
              <a:gd name="connsiteX1" fmla="*/ 632670 w 6096000"/>
              <a:gd name="connsiteY1" fmla="*/ 0 h 6768574"/>
              <a:gd name="connsiteX2" fmla="*/ 632670 w 6096000"/>
              <a:gd name="connsiteY2" fmla="*/ 59240 h 6768574"/>
              <a:gd name="connsiteX3" fmla="*/ 632670 w 6096000"/>
              <a:gd name="connsiteY3" fmla="*/ 360969 h 6768574"/>
              <a:gd name="connsiteX4" fmla="*/ 721873 w 6096000"/>
              <a:gd name="connsiteY4" fmla="*/ 451047 h 6768574"/>
              <a:gd name="connsiteX5" fmla="*/ 3219558 w 6096000"/>
              <a:gd name="connsiteY5" fmla="*/ 451047 h 6768574"/>
              <a:gd name="connsiteX6" fmla="*/ 3308761 w 6096000"/>
              <a:gd name="connsiteY6" fmla="*/ 360969 h 6768574"/>
              <a:gd name="connsiteX7" fmla="*/ 3308761 w 6096000"/>
              <a:gd name="connsiteY7" fmla="*/ 20535 h 6768574"/>
              <a:gd name="connsiteX8" fmla="*/ 3308761 w 6096000"/>
              <a:gd name="connsiteY8" fmla="*/ 0 h 6768574"/>
              <a:gd name="connsiteX9" fmla="*/ 6096000 w 6096000"/>
              <a:gd name="connsiteY9" fmla="*/ 0 h 6768574"/>
              <a:gd name="connsiteX10" fmla="*/ 6096000 w 6096000"/>
              <a:gd name="connsiteY10" fmla="*/ 2869809 h 6768574"/>
              <a:gd name="connsiteX11" fmla="*/ 6096000 w 6096000"/>
              <a:gd name="connsiteY11" fmla="*/ 2869811 h 6768574"/>
              <a:gd name="connsiteX12" fmla="*/ 6096000 w 6096000"/>
              <a:gd name="connsiteY12" fmla="*/ 6768574 h 6768574"/>
              <a:gd name="connsiteX13" fmla="*/ 0 w 6096000"/>
              <a:gd name="connsiteY13" fmla="*/ 6768574 h 6768574"/>
              <a:gd name="connsiteX14" fmla="*/ 0 w 6096000"/>
              <a:gd name="connsiteY14" fmla="*/ 2869811 h 6768574"/>
              <a:gd name="connsiteX15" fmla="*/ 0 w 6096000"/>
              <a:gd name="connsiteY15" fmla="*/ 2869809 h 6768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096000" h="6768574">
                <a:moveTo>
                  <a:pt x="0" y="0"/>
                </a:moveTo>
                <a:lnTo>
                  <a:pt x="632670" y="0"/>
                </a:lnTo>
                <a:lnTo>
                  <a:pt x="632670" y="59240"/>
                </a:lnTo>
                <a:cubicBezTo>
                  <a:pt x="632670" y="360969"/>
                  <a:pt x="632670" y="360969"/>
                  <a:pt x="632670" y="360969"/>
                </a:cubicBezTo>
                <a:cubicBezTo>
                  <a:pt x="632670" y="410512"/>
                  <a:pt x="672811" y="451047"/>
                  <a:pt x="721873" y="451047"/>
                </a:cubicBezTo>
                <a:cubicBezTo>
                  <a:pt x="3219558" y="451047"/>
                  <a:pt x="3219558" y="451047"/>
                  <a:pt x="3219558" y="451047"/>
                </a:cubicBezTo>
                <a:cubicBezTo>
                  <a:pt x="3268620" y="451047"/>
                  <a:pt x="3308761" y="410512"/>
                  <a:pt x="3308761" y="360969"/>
                </a:cubicBezTo>
                <a:cubicBezTo>
                  <a:pt x="3308761" y="192071"/>
                  <a:pt x="3308761" y="86510"/>
                  <a:pt x="3308761" y="20535"/>
                </a:cubicBezTo>
                <a:lnTo>
                  <a:pt x="3308761" y="0"/>
                </a:lnTo>
                <a:lnTo>
                  <a:pt x="6096000" y="0"/>
                </a:lnTo>
                <a:lnTo>
                  <a:pt x="6096000" y="2869809"/>
                </a:lnTo>
                <a:lnTo>
                  <a:pt x="6096000" y="2869811"/>
                </a:lnTo>
                <a:lnTo>
                  <a:pt x="6096000" y="6768574"/>
                </a:lnTo>
                <a:lnTo>
                  <a:pt x="0" y="6768574"/>
                </a:lnTo>
                <a:lnTo>
                  <a:pt x="0" y="2869811"/>
                </a:lnTo>
                <a:lnTo>
                  <a:pt x="0" y="2869809"/>
                </a:lnTo>
                <a:close/>
              </a:path>
            </a:pathLst>
          </a:custGeom>
          <a:solidFill>
            <a:schemeClr val="accent1">
              <a:lumMod val="90000"/>
            </a:schemeClr>
          </a:solidFill>
        </p:spPr>
        <p:txBody>
          <a:bodyPr wrap="square" bIns="468000" anchor="ctr" anchorCtr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ICOON OM AFBEELDING IN TE VOEGEN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3F2C5359-3146-409D-8B17-9A98C5DCE99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083200"/>
            <a:ext cx="12192000" cy="17748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buFont typeface="Arial" panose="020B0604020202020204" pitchFamily="34" charset="0"/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28" name="Titel 1">
            <a:extLst>
              <a:ext uri="{FF2B5EF4-FFF2-40B4-BE49-F238E27FC236}">
                <a16:creationId xmlns:a16="http://schemas.microsoft.com/office/drawing/2014/main" id="{6427CACB-5277-47CE-8FF8-E60B8AF340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8775" y="977207"/>
            <a:ext cx="4859338" cy="470898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nl-NL"/>
              <a:t>Titel</a:t>
            </a:r>
          </a:p>
        </p:txBody>
      </p: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37D573B2-1DEE-461F-80AA-4E0186677EFE}"/>
              </a:ext>
            </a:extLst>
          </p:cNvPr>
          <p:cNvSpPr/>
          <p:nvPr userDrawn="1"/>
        </p:nvSpPr>
        <p:spPr>
          <a:xfrm>
            <a:off x="-10160" y="89535"/>
            <a:ext cx="12208193" cy="451602"/>
          </a:xfrm>
          <a:custGeom>
            <a:avLst/>
            <a:gdLst>
              <a:gd name="connsiteX0" fmla="*/ 0 w 12208193"/>
              <a:gd name="connsiteY0" fmla="*/ 0 h 541137"/>
              <a:gd name="connsiteX1" fmla="*/ 634048 w 12208193"/>
              <a:gd name="connsiteY1" fmla="*/ 0 h 541137"/>
              <a:gd name="connsiteX2" fmla="*/ 3313430 w 12208193"/>
              <a:gd name="connsiteY2" fmla="*/ 0 h 541137"/>
              <a:gd name="connsiteX3" fmla="*/ 12208193 w 12208193"/>
              <a:gd name="connsiteY3" fmla="*/ 0 h 541137"/>
              <a:gd name="connsiteX4" fmla="*/ 12208193 w 12208193"/>
              <a:gd name="connsiteY4" fmla="*/ 89535 h 541137"/>
              <a:gd name="connsiteX5" fmla="*/ 3313430 w 12208193"/>
              <a:gd name="connsiteY5" fmla="*/ 89535 h 541137"/>
              <a:gd name="connsiteX6" fmla="*/ 3313430 w 12208193"/>
              <a:gd name="connsiteY6" fmla="*/ 110095 h 541137"/>
              <a:gd name="connsiteX7" fmla="*/ 3313430 w 12208193"/>
              <a:gd name="connsiteY7" fmla="*/ 450948 h 541137"/>
              <a:gd name="connsiteX8" fmla="*/ 3224117 w 12208193"/>
              <a:gd name="connsiteY8" fmla="*/ 541137 h 541137"/>
              <a:gd name="connsiteX9" fmla="*/ 723361 w 12208193"/>
              <a:gd name="connsiteY9" fmla="*/ 541137 h 541137"/>
              <a:gd name="connsiteX10" fmla="*/ 634048 w 12208193"/>
              <a:gd name="connsiteY10" fmla="*/ 450948 h 541137"/>
              <a:gd name="connsiteX11" fmla="*/ 634048 w 12208193"/>
              <a:gd name="connsiteY11" fmla="*/ 148848 h 541137"/>
              <a:gd name="connsiteX12" fmla="*/ 634048 w 12208193"/>
              <a:gd name="connsiteY12" fmla="*/ 89535 h 541137"/>
              <a:gd name="connsiteX13" fmla="*/ 0 w 12208193"/>
              <a:gd name="connsiteY13" fmla="*/ 89535 h 541137"/>
              <a:gd name="connsiteX0" fmla="*/ 12208193 w 12299633"/>
              <a:gd name="connsiteY0" fmla="*/ 0 h 541137"/>
              <a:gd name="connsiteX1" fmla="*/ 12208193 w 12299633"/>
              <a:gd name="connsiteY1" fmla="*/ 89535 h 541137"/>
              <a:gd name="connsiteX2" fmla="*/ 3313430 w 12299633"/>
              <a:gd name="connsiteY2" fmla="*/ 89535 h 541137"/>
              <a:gd name="connsiteX3" fmla="*/ 3313430 w 12299633"/>
              <a:gd name="connsiteY3" fmla="*/ 110095 h 541137"/>
              <a:gd name="connsiteX4" fmla="*/ 3313430 w 12299633"/>
              <a:gd name="connsiteY4" fmla="*/ 450948 h 541137"/>
              <a:gd name="connsiteX5" fmla="*/ 3224117 w 12299633"/>
              <a:gd name="connsiteY5" fmla="*/ 541137 h 541137"/>
              <a:gd name="connsiteX6" fmla="*/ 723361 w 12299633"/>
              <a:gd name="connsiteY6" fmla="*/ 541137 h 541137"/>
              <a:gd name="connsiteX7" fmla="*/ 634048 w 12299633"/>
              <a:gd name="connsiteY7" fmla="*/ 450948 h 541137"/>
              <a:gd name="connsiteX8" fmla="*/ 634048 w 12299633"/>
              <a:gd name="connsiteY8" fmla="*/ 148848 h 541137"/>
              <a:gd name="connsiteX9" fmla="*/ 634048 w 12299633"/>
              <a:gd name="connsiteY9" fmla="*/ 89535 h 541137"/>
              <a:gd name="connsiteX10" fmla="*/ 0 w 12299633"/>
              <a:gd name="connsiteY10" fmla="*/ 89535 h 541137"/>
              <a:gd name="connsiteX11" fmla="*/ 0 w 12299633"/>
              <a:gd name="connsiteY11" fmla="*/ 0 h 541137"/>
              <a:gd name="connsiteX12" fmla="*/ 634048 w 12299633"/>
              <a:gd name="connsiteY12" fmla="*/ 0 h 541137"/>
              <a:gd name="connsiteX13" fmla="*/ 3313430 w 12299633"/>
              <a:gd name="connsiteY13" fmla="*/ 0 h 541137"/>
              <a:gd name="connsiteX14" fmla="*/ 12299633 w 12299633"/>
              <a:gd name="connsiteY14" fmla="*/ 91440 h 541137"/>
              <a:gd name="connsiteX0" fmla="*/ 12208193 w 12208193"/>
              <a:gd name="connsiteY0" fmla="*/ 0 h 541137"/>
              <a:gd name="connsiteX1" fmla="*/ 12208193 w 12208193"/>
              <a:gd name="connsiteY1" fmla="*/ 89535 h 541137"/>
              <a:gd name="connsiteX2" fmla="*/ 3313430 w 12208193"/>
              <a:gd name="connsiteY2" fmla="*/ 89535 h 541137"/>
              <a:gd name="connsiteX3" fmla="*/ 3313430 w 12208193"/>
              <a:gd name="connsiteY3" fmla="*/ 110095 h 541137"/>
              <a:gd name="connsiteX4" fmla="*/ 3313430 w 12208193"/>
              <a:gd name="connsiteY4" fmla="*/ 450948 h 541137"/>
              <a:gd name="connsiteX5" fmla="*/ 3224117 w 12208193"/>
              <a:gd name="connsiteY5" fmla="*/ 541137 h 541137"/>
              <a:gd name="connsiteX6" fmla="*/ 723361 w 12208193"/>
              <a:gd name="connsiteY6" fmla="*/ 541137 h 541137"/>
              <a:gd name="connsiteX7" fmla="*/ 634048 w 12208193"/>
              <a:gd name="connsiteY7" fmla="*/ 450948 h 541137"/>
              <a:gd name="connsiteX8" fmla="*/ 634048 w 12208193"/>
              <a:gd name="connsiteY8" fmla="*/ 148848 h 541137"/>
              <a:gd name="connsiteX9" fmla="*/ 634048 w 12208193"/>
              <a:gd name="connsiteY9" fmla="*/ 89535 h 541137"/>
              <a:gd name="connsiteX10" fmla="*/ 0 w 12208193"/>
              <a:gd name="connsiteY10" fmla="*/ 89535 h 541137"/>
              <a:gd name="connsiteX11" fmla="*/ 0 w 12208193"/>
              <a:gd name="connsiteY11" fmla="*/ 0 h 541137"/>
              <a:gd name="connsiteX12" fmla="*/ 634048 w 12208193"/>
              <a:gd name="connsiteY12" fmla="*/ 0 h 541137"/>
              <a:gd name="connsiteX13" fmla="*/ 3313430 w 12208193"/>
              <a:gd name="connsiteY13" fmla="*/ 0 h 541137"/>
              <a:gd name="connsiteX0" fmla="*/ 12208193 w 12208193"/>
              <a:gd name="connsiteY0" fmla="*/ 89535 h 541137"/>
              <a:gd name="connsiteX1" fmla="*/ 3313430 w 12208193"/>
              <a:gd name="connsiteY1" fmla="*/ 89535 h 541137"/>
              <a:gd name="connsiteX2" fmla="*/ 3313430 w 12208193"/>
              <a:gd name="connsiteY2" fmla="*/ 110095 h 541137"/>
              <a:gd name="connsiteX3" fmla="*/ 3313430 w 12208193"/>
              <a:gd name="connsiteY3" fmla="*/ 450948 h 541137"/>
              <a:gd name="connsiteX4" fmla="*/ 3224117 w 12208193"/>
              <a:gd name="connsiteY4" fmla="*/ 541137 h 541137"/>
              <a:gd name="connsiteX5" fmla="*/ 723361 w 12208193"/>
              <a:gd name="connsiteY5" fmla="*/ 541137 h 541137"/>
              <a:gd name="connsiteX6" fmla="*/ 634048 w 12208193"/>
              <a:gd name="connsiteY6" fmla="*/ 450948 h 541137"/>
              <a:gd name="connsiteX7" fmla="*/ 634048 w 12208193"/>
              <a:gd name="connsiteY7" fmla="*/ 148848 h 541137"/>
              <a:gd name="connsiteX8" fmla="*/ 634048 w 12208193"/>
              <a:gd name="connsiteY8" fmla="*/ 89535 h 541137"/>
              <a:gd name="connsiteX9" fmla="*/ 0 w 12208193"/>
              <a:gd name="connsiteY9" fmla="*/ 89535 h 541137"/>
              <a:gd name="connsiteX10" fmla="*/ 0 w 12208193"/>
              <a:gd name="connsiteY10" fmla="*/ 0 h 541137"/>
              <a:gd name="connsiteX11" fmla="*/ 634048 w 12208193"/>
              <a:gd name="connsiteY11" fmla="*/ 0 h 541137"/>
              <a:gd name="connsiteX12" fmla="*/ 3313430 w 12208193"/>
              <a:gd name="connsiteY12" fmla="*/ 0 h 541137"/>
              <a:gd name="connsiteX0" fmla="*/ 12208193 w 12208193"/>
              <a:gd name="connsiteY0" fmla="*/ 89535 h 541137"/>
              <a:gd name="connsiteX1" fmla="*/ 3313430 w 12208193"/>
              <a:gd name="connsiteY1" fmla="*/ 89535 h 541137"/>
              <a:gd name="connsiteX2" fmla="*/ 3313430 w 12208193"/>
              <a:gd name="connsiteY2" fmla="*/ 110095 h 541137"/>
              <a:gd name="connsiteX3" fmla="*/ 3313430 w 12208193"/>
              <a:gd name="connsiteY3" fmla="*/ 450948 h 541137"/>
              <a:gd name="connsiteX4" fmla="*/ 3224117 w 12208193"/>
              <a:gd name="connsiteY4" fmla="*/ 541137 h 541137"/>
              <a:gd name="connsiteX5" fmla="*/ 723361 w 12208193"/>
              <a:gd name="connsiteY5" fmla="*/ 541137 h 541137"/>
              <a:gd name="connsiteX6" fmla="*/ 634048 w 12208193"/>
              <a:gd name="connsiteY6" fmla="*/ 450948 h 541137"/>
              <a:gd name="connsiteX7" fmla="*/ 634048 w 12208193"/>
              <a:gd name="connsiteY7" fmla="*/ 148848 h 541137"/>
              <a:gd name="connsiteX8" fmla="*/ 634048 w 12208193"/>
              <a:gd name="connsiteY8" fmla="*/ 89535 h 541137"/>
              <a:gd name="connsiteX9" fmla="*/ 0 w 12208193"/>
              <a:gd name="connsiteY9" fmla="*/ 89535 h 541137"/>
              <a:gd name="connsiteX10" fmla="*/ 634048 w 12208193"/>
              <a:gd name="connsiteY10" fmla="*/ 0 h 541137"/>
              <a:gd name="connsiteX11" fmla="*/ 3313430 w 12208193"/>
              <a:gd name="connsiteY11" fmla="*/ 0 h 541137"/>
              <a:gd name="connsiteX0" fmla="*/ 12208193 w 12208193"/>
              <a:gd name="connsiteY0" fmla="*/ 89535 h 541137"/>
              <a:gd name="connsiteX1" fmla="*/ 3313430 w 12208193"/>
              <a:gd name="connsiteY1" fmla="*/ 89535 h 541137"/>
              <a:gd name="connsiteX2" fmla="*/ 3313430 w 12208193"/>
              <a:gd name="connsiteY2" fmla="*/ 110095 h 541137"/>
              <a:gd name="connsiteX3" fmla="*/ 3313430 w 12208193"/>
              <a:gd name="connsiteY3" fmla="*/ 450948 h 541137"/>
              <a:gd name="connsiteX4" fmla="*/ 3224117 w 12208193"/>
              <a:gd name="connsiteY4" fmla="*/ 541137 h 541137"/>
              <a:gd name="connsiteX5" fmla="*/ 723361 w 12208193"/>
              <a:gd name="connsiteY5" fmla="*/ 541137 h 541137"/>
              <a:gd name="connsiteX6" fmla="*/ 634048 w 12208193"/>
              <a:gd name="connsiteY6" fmla="*/ 450948 h 541137"/>
              <a:gd name="connsiteX7" fmla="*/ 634048 w 12208193"/>
              <a:gd name="connsiteY7" fmla="*/ 148848 h 541137"/>
              <a:gd name="connsiteX8" fmla="*/ 634048 w 12208193"/>
              <a:gd name="connsiteY8" fmla="*/ 89535 h 541137"/>
              <a:gd name="connsiteX9" fmla="*/ 0 w 12208193"/>
              <a:gd name="connsiteY9" fmla="*/ 89535 h 541137"/>
              <a:gd name="connsiteX10" fmla="*/ 634048 w 12208193"/>
              <a:gd name="connsiteY10" fmla="*/ 0 h 541137"/>
              <a:gd name="connsiteX0" fmla="*/ 12208193 w 12208193"/>
              <a:gd name="connsiteY0" fmla="*/ 0 h 451602"/>
              <a:gd name="connsiteX1" fmla="*/ 3313430 w 12208193"/>
              <a:gd name="connsiteY1" fmla="*/ 0 h 451602"/>
              <a:gd name="connsiteX2" fmla="*/ 3313430 w 12208193"/>
              <a:gd name="connsiteY2" fmla="*/ 20560 h 451602"/>
              <a:gd name="connsiteX3" fmla="*/ 3313430 w 12208193"/>
              <a:gd name="connsiteY3" fmla="*/ 361413 h 451602"/>
              <a:gd name="connsiteX4" fmla="*/ 3224117 w 12208193"/>
              <a:gd name="connsiteY4" fmla="*/ 451602 h 451602"/>
              <a:gd name="connsiteX5" fmla="*/ 723361 w 12208193"/>
              <a:gd name="connsiteY5" fmla="*/ 451602 h 451602"/>
              <a:gd name="connsiteX6" fmla="*/ 634048 w 12208193"/>
              <a:gd name="connsiteY6" fmla="*/ 361413 h 451602"/>
              <a:gd name="connsiteX7" fmla="*/ 634048 w 12208193"/>
              <a:gd name="connsiteY7" fmla="*/ 59313 h 451602"/>
              <a:gd name="connsiteX8" fmla="*/ 634048 w 12208193"/>
              <a:gd name="connsiteY8" fmla="*/ 0 h 451602"/>
              <a:gd name="connsiteX9" fmla="*/ 0 w 12208193"/>
              <a:gd name="connsiteY9" fmla="*/ 0 h 451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8193" h="451602">
                <a:moveTo>
                  <a:pt x="12208193" y="0"/>
                </a:moveTo>
                <a:lnTo>
                  <a:pt x="3313430" y="0"/>
                </a:lnTo>
                <a:lnTo>
                  <a:pt x="3313430" y="20560"/>
                </a:lnTo>
                <a:lnTo>
                  <a:pt x="3313430" y="361413"/>
                </a:lnTo>
                <a:cubicBezTo>
                  <a:pt x="3313430" y="411017"/>
                  <a:pt x="3273240" y="451602"/>
                  <a:pt x="3224117" y="451602"/>
                </a:cubicBezTo>
                <a:lnTo>
                  <a:pt x="723361" y="451602"/>
                </a:lnTo>
                <a:cubicBezTo>
                  <a:pt x="674239" y="451602"/>
                  <a:pt x="634048" y="411017"/>
                  <a:pt x="634048" y="361413"/>
                </a:cubicBezTo>
                <a:lnTo>
                  <a:pt x="634048" y="59313"/>
                </a:lnTo>
                <a:lnTo>
                  <a:pt x="634048" y="0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263560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94">
          <p15:clr>
            <a:srgbClr val="FBAE40"/>
          </p15:clr>
        </p15:guide>
        <p15:guide id="2" orient="horz" pos="109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1D5C2F-2D03-45CD-B7D6-0A26C55DB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36B65DBA-47C4-4898-88B8-9AA8D94904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/>
              <a:t>titel van de presentatie</a:t>
            </a:r>
            <a:endParaRPr lang="nl-NL" cap="al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6BFE184D-0DD5-48A7-BF22-2CFA10646A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l"/>
            <a:fld id="{83FFAF25-951C-4D24-A60E-827BDA81BA47}" type="slidenum">
              <a:rPr lang="nl-NL" smtClean="0"/>
              <a:pPr algn="l"/>
              <a:t>‹#›</a:t>
            </a:fld>
            <a:endParaRPr lang="nl-NL"/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84A4582D-FBB5-4126-8EDB-BB164AA4CF1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888" y="1745933"/>
            <a:ext cx="10944225" cy="387798"/>
          </a:xfr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nl-NL" sz="2700" b="1" spc="70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>
              <a:lnSpc>
                <a:spcPct val="90000"/>
              </a:lnSpc>
              <a:spcBef>
                <a:spcPct val="0"/>
              </a:spcBef>
              <a:buNone/>
            </a:pPr>
            <a:r>
              <a:rPr lang="nl-NL"/>
              <a:t>Subtitel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3F448A7-117D-43E0-85D4-4C41DCB7BE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3888" y="2141220"/>
            <a:ext cx="10944225" cy="3088005"/>
          </a:xfrm>
        </p:spPr>
        <p:txBody>
          <a:bodyPr/>
          <a:lstStyle>
            <a:lvl1pPr>
              <a:lnSpc>
                <a:spcPct val="120000"/>
              </a:lnSpc>
              <a:defRPr sz="18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800"/>
            </a:lvl3pPr>
            <a:lvl4pPr>
              <a:lnSpc>
                <a:spcPct val="120000"/>
              </a:lnSpc>
              <a:defRPr sz="1800"/>
            </a:lvl4pPr>
            <a:lvl5pPr>
              <a:lnSpc>
                <a:spcPct val="120000"/>
              </a:lnSpc>
              <a:defRPr sz="1800"/>
            </a:lvl5pPr>
          </a:lstStyle>
          <a:p>
            <a:pPr lvl="0"/>
            <a:r>
              <a:rPr lang="nl-NL"/>
              <a:t>Backspace om bullet te verwijderen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397375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94">
          <p15:clr>
            <a:srgbClr val="FBAE40"/>
          </p15:clr>
        </p15:guide>
        <p15:guide id="2" orient="horz" pos="109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kst en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36B65DBA-47C4-4898-88B8-9AA8D94904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nl-NL"/>
              <a:t>titel van de presentatie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6BFE184D-0DD5-48A7-BF22-2CFA10646A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l"/>
            <a:fld id="{83FFAF25-951C-4D24-A60E-827BDA81BA47}" type="slidenum">
              <a:rPr lang="nl-NL" smtClean="0"/>
              <a:pPr algn="l"/>
              <a:t>‹#›</a:t>
            </a:fld>
            <a:endParaRPr lang="nl-NL"/>
          </a:p>
        </p:txBody>
      </p:sp>
      <p:sp>
        <p:nvSpPr>
          <p:cNvPr id="20" name="Vrije vorm: vorm 19">
            <a:extLst>
              <a:ext uri="{FF2B5EF4-FFF2-40B4-BE49-F238E27FC236}">
                <a16:creationId xmlns:a16="http://schemas.microsoft.com/office/drawing/2014/main" id="{72DE35EA-84AF-41AB-B3A1-1C3189724581}"/>
              </a:ext>
            </a:extLst>
          </p:cNvPr>
          <p:cNvSpPr/>
          <p:nvPr userDrawn="1"/>
        </p:nvSpPr>
        <p:spPr>
          <a:xfrm>
            <a:off x="-10160" y="89535"/>
            <a:ext cx="12208193" cy="451602"/>
          </a:xfrm>
          <a:custGeom>
            <a:avLst/>
            <a:gdLst>
              <a:gd name="connsiteX0" fmla="*/ 0 w 12208193"/>
              <a:gd name="connsiteY0" fmla="*/ 0 h 541137"/>
              <a:gd name="connsiteX1" fmla="*/ 634048 w 12208193"/>
              <a:gd name="connsiteY1" fmla="*/ 0 h 541137"/>
              <a:gd name="connsiteX2" fmla="*/ 3313430 w 12208193"/>
              <a:gd name="connsiteY2" fmla="*/ 0 h 541137"/>
              <a:gd name="connsiteX3" fmla="*/ 12208193 w 12208193"/>
              <a:gd name="connsiteY3" fmla="*/ 0 h 541137"/>
              <a:gd name="connsiteX4" fmla="*/ 12208193 w 12208193"/>
              <a:gd name="connsiteY4" fmla="*/ 89535 h 541137"/>
              <a:gd name="connsiteX5" fmla="*/ 3313430 w 12208193"/>
              <a:gd name="connsiteY5" fmla="*/ 89535 h 541137"/>
              <a:gd name="connsiteX6" fmla="*/ 3313430 w 12208193"/>
              <a:gd name="connsiteY6" fmla="*/ 110095 h 541137"/>
              <a:gd name="connsiteX7" fmla="*/ 3313430 w 12208193"/>
              <a:gd name="connsiteY7" fmla="*/ 450948 h 541137"/>
              <a:gd name="connsiteX8" fmla="*/ 3224117 w 12208193"/>
              <a:gd name="connsiteY8" fmla="*/ 541137 h 541137"/>
              <a:gd name="connsiteX9" fmla="*/ 723361 w 12208193"/>
              <a:gd name="connsiteY9" fmla="*/ 541137 h 541137"/>
              <a:gd name="connsiteX10" fmla="*/ 634048 w 12208193"/>
              <a:gd name="connsiteY10" fmla="*/ 450948 h 541137"/>
              <a:gd name="connsiteX11" fmla="*/ 634048 w 12208193"/>
              <a:gd name="connsiteY11" fmla="*/ 148848 h 541137"/>
              <a:gd name="connsiteX12" fmla="*/ 634048 w 12208193"/>
              <a:gd name="connsiteY12" fmla="*/ 89535 h 541137"/>
              <a:gd name="connsiteX13" fmla="*/ 0 w 12208193"/>
              <a:gd name="connsiteY13" fmla="*/ 89535 h 541137"/>
              <a:gd name="connsiteX0" fmla="*/ 12208193 w 12299633"/>
              <a:gd name="connsiteY0" fmla="*/ 0 h 541137"/>
              <a:gd name="connsiteX1" fmla="*/ 12208193 w 12299633"/>
              <a:gd name="connsiteY1" fmla="*/ 89535 h 541137"/>
              <a:gd name="connsiteX2" fmla="*/ 3313430 w 12299633"/>
              <a:gd name="connsiteY2" fmla="*/ 89535 h 541137"/>
              <a:gd name="connsiteX3" fmla="*/ 3313430 w 12299633"/>
              <a:gd name="connsiteY3" fmla="*/ 110095 h 541137"/>
              <a:gd name="connsiteX4" fmla="*/ 3313430 w 12299633"/>
              <a:gd name="connsiteY4" fmla="*/ 450948 h 541137"/>
              <a:gd name="connsiteX5" fmla="*/ 3224117 w 12299633"/>
              <a:gd name="connsiteY5" fmla="*/ 541137 h 541137"/>
              <a:gd name="connsiteX6" fmla="*/ 723361 w 12299633"/>
              <a:gd name="connsiteY6" fmla="*/ 541137 h 541137"/>
              <a:gd name="connsiteX7" fmla="*/ 634048 w 12299633"/>
              <a:gd name="connsiteY7" fmla="*/ 450948 h 541137"/>
              <a:gd name="connsiteX8" fmla="*/ 634048 w 12299633"/>
              <a:gd name="connsiteY8" fmla="*/ 148848 h 541137"/>
              <a:gd name="connsiteX9" fmla="*/ 634048 w 12299633"/>
              <a:gd name="connsiteY9" fmla="*/ 89535 h 541137"/>
              <a:gd name="connsiteX10" fmla="*/ 0 w 12299633"/>
              <a:gd name="connsiteY10" fmla="*/ 89535 h 541137"/>
              <a:gd name="connsiteX11" fmla="*/ 0 w 12299633"/>
              <a:gd name="connsiteY11" fmla="*/ 0 h 541137"/>
              <a:gd name="connsiteX12" fmla="*/ 634048 w 12299633"/>
              <a:gd name="connsiteY12" fmla="*/ 0 h 541137"/>
              <a:gd name="connsiteX13" fmla="*/ 3313430 w 12299633"/>
              <a:gd name="connsiteY13" fmla="*/ 0 h 541137"/>
              <a:gd name="connsiteX14" fmla="*/ 12299633 w 12299633"/>
              <a:gd name="connsiteY14" fmla="*/ 91440 h 541137"/>
              <a:gd name="connsiteX0" fmla="*/ 12208193 w 12208193"/>
              <a:gd name="connsiteY0" fmla="*/ 0 h 541137"/>
              <a:gd name="connsiteX1" fmla="*/ 12208193 w 12208193"/>
              <a:gd name="connsiteY1" fmla="*/ 89535 h 541137"/>
              <a:gd name="connsiteX2" fmla="*/ 3313430 w 12208193"/>
              <a:gd name="connsiteY2" fmla="*/ 89535 h 541137"/>
              <a:gd name="connsiteX3" fmla="*/ 3313430 w 12208193"/>
              <a:gd name="connsiteY3" fmla="*/ 110095 h 541137"/>
              <a:gd name="connsiteX4" fmla="*/ 3313430 w 12208193"/>
              <a:gd name="connsiteY4" fmla="*/ 450948 h 541137"/>
              <a:gd name="connsiteX5" fmla="*/ 3224117 w 12208193"/>
              <a:gd name="connsiteY5" fmla="*/ 541137 h 541137"/>
              <a:gd name="connsiteX6" fmla="*/ 723361 w 12208193"/>
              <a:gd name="connsiteY6" fmla="*/ 541137 h 541137"/>
              <a:gd name="connsiteX7" fmla="*/ 634048 w 12208193"/>
              <a:gd name="connsiteY7" fmla="*/ 450948 h 541137"/>
              <a:gd name="connsiteX8" fmla="*/ 634048 w 12208193"/>
              <a:gd name="connsiteY8" fmla="*/ 148848 h 541137"/>
              <a:gd name="connsiteX9" fmla="*/ 634048 w 12208193"/>
              <a:gd name="connsiteY9" fmla="*/ 89535 h 541137"/>
              <a:gd name="connsiteX10" fmla="*/ 0 w 12208193"/>
              <a:gd name="connsiteY10" fmla="*/ 89535 h 541137"/>
              <a:gd name="connsiteX11" fmla="*/ 0 w 12208193"/>
              <a:gd name="connsiteY11" fmla="*/ 0 h 541137"/>
              <a:gd name="connsiteX12" fmla="*/ 634048 w 12208193"/>
              <a:gd name="connsiteY12" fmla="*/ 0 h 541137"/>
              <a:gd name="connsiteX13" fmla="*/ 3313430 w 12208193"/>
              <a:gd name="connsiteY13" fmla="*/ 0 h 541137"/>
              <a:gd name="connsiteX0" fmla="*/ 12208193 w 12208193"/>
              <a:gd name="connsiteY0" fmla="*/ 89535 h 541137"/>
              <a:gd name="connsiteX1" fmla="*/ 3313430 w 12208193"/>
              <a:gd name="connsiteY1" fmla="*/ 89535 h 541137"/>
              <a:gd name="connsiteX2" fmla="*/ 3313430 w 12208193"/>
              <a:gd name="connsiteY2" fmla="*/ 110095 h 541137"/>
              <a:gd name="connsiteX3" fmla="*/ 3313430 w 12208193"/>
              <a:gd name="connsiteY3" fmla="*/ 450948 h 541137"/>
              <a:gd name="connsiteX4" fmla="*/ 3224117 w 12208193"/>
              <a:gd name="connsiteY4" fmla="*/ 541137 h 541137"/>
              <a:gd name="connsiteX5" fmla="*/ 723361 w 12208193"/>
              <a:gd name="connsiteY5" fmla="*/ 541137 h 541137"/>
              <a:gd name="connsiteX6" fmla="*/ 634048 w 12208193"/>
              <a:gd name="connsiteY6" fmla="*/ 450948 h 541137"/>
              <a:gd name="connsiteX7" fmla="*/ 634048 w 12208193"/>
              <a:gd name="connsiteY7" fmla="*/ 148848 h 541137"/>
              <a:gd name="connsiteX8" fmla="*/ 634048 w 12208193"/>
              <a:gd name="connsiteY8" fmla="*/ 89535 h 541137"/>
              <a:gd name="connsiteX9" fmla="*/ 0 w 12208193"/>
              <a:gd name="connsiteY9" fmla="*/ 89535 h 541137"/>
              <a:gd name="connsiteX10" fmla="*/ 0 w 12208193"/>
              <a:gd name="connsiteY10" fmla="*/ 0 h 541137"/>
              <a:gd name="connsiteX11" fmla="*/ 634048 w 12208193"/>
              <a:gd name="connsiteY11" fmla="*/ 0 h 541137"/>
              <a:gd name="connsiteX12" fmla="*/ 3313430 w 12208193"/>
              <a:gd name="connsiteY12" fmla="*/ 0 h 541137"/>
              <a:gd name="connsiteX0" fmla="*/ 12208193 w 12208193"/>
              <a:gd name="connsiteY0" fmla="*/ 89535 h 541137"/>
              <a:gd name="connsiteX1" fmla="*/ 3313430 w 12208193"/>
              <a:gd name="connsiteY1" fmla="*/ 89535 h 541137"/>
              <a:gd name="connsiteX2" fmla="*/ 3313430 w 12208193"/>
              <a:gd name="connsiteY2" fmla="*/ 110095 h 541137"/>
              <a:gd name="connsiteX3" fmla="*/ 3313430 w 12208193"/>
              <a:gd name="connsiteY3" fmla="*/ 450948 h 541137"/>
              <a:gd name="connsiteX4" fmla="*/ 3224117 w 12208193"/>
              <a:gd name="connsiteY4" fmla="*/ 541137 h 541137"/>
              <a:gd name="connsiteX5" fmla="*/ 723361 w 12208193"/>
              <a:gd name="connsiteY5" fmla="*/ 541137 h 541137"/>
              <a:gd name="connsiteX6" fmla="*/ 634048 w 12208193"/>
              <a:gd name="connsiteY6" fmla="*/ 450948 h 541137"/>
              <a:gd name="connsiteX7" fmla="*/ 634048 w 12208193"/>
              <a:gd name="connsiteY7" fmla="*/ 148848 h 541137"/>
              <a:gd name="connsiteX8" fmla="*/ 634048 w 12208193"/>
              <a:gd name="connsiteY8" fmla="*/ 89535 h 541137"/>
              <a:gd name="connsiteX9" fmla="*/ 0 w 12208193"/>
              <a:gd name="connsiteY9" fmla="*/ 89535 h 541137"/>
              <a:gd name="connsiteX10" fmla="*/ 634048 w 12208193"/>
              <a:gd name="connsiteY10" fmla="*/ 0 h 541137"/>
              <a:gd name="connsiteX11" fmla="*/ 3313430 w 12208193"/>
              <a:gd name="connsiteY11" fmla="*/ 0 h 541137"/>
              <a:gd name="connsiteX0" fmla="*/ 12208193 w 12208193"/>
              <a:gd name="connsiteY0" fmla="*/ 89535 h 541137"/>
              <a:gd name="connsiteX1" fmla="*/ 3313430 w 12208193"/>
              <a:gd name="connsiteY1" fmla="*/ 89535 h 541137"/>
              <a:gd name="connsiteX2" fmla="*/ 3313430 w 12208193"/>
              <a:gd name="connsiteY2" fmla="*/ 110095 h 541137"/>
              <a:gd name="connsiteX3" fmla="*/ 3313430 w 12208193"/>
              <a:gd name="connsiteY3" fmla="*/ 450948 h 541137"/>
              <a:gd name="connsiteX4" fmla="*/ 3224117 w 12208193"/>
              <a:gd name="connsiteY4" fmla="*/ 541137 h 541137"/>
              <a:gd name="connsiteX5" fmla="*/ 723361 w 12208193"/>
              <a:gd name="connsiteY5" fmla="*/ 541137 h 541137"/>
              <a:gd name="connsiteX6" fmla="*/ 634048 w 12208193"/>
              <a:gd name="connsiteY6" fmla="*/ 450948 h 541137"/>
              <a:gd name="connsiteX7" fmla="*/ 634048 w 12208193"/>
              <a:gd name="connsiteY7" fmla="*/ 148848 h 541137"/>
              <a:gd name="connsiteX8" fmla="*/ 634048 w 12208193"/>
              <a:gd name="connsiteY8" fmla="*/ 89535 h 541137"/>
              <a:gd name="connsiteX9" fmla="*/ 0 w 12208193"/>
              <a:gd name="connsiteY9" fmla="*/ 89535 h 541137"/>
              <a:gd name="connsiteX10" fmla="*/ 634048 w 12208193"/>
              <a:gd name="connsiteY10" fmla="*/ 0 h 541137"/>
              <a:gd name="connsiteX0" fmla="*/ 12208193 w 12208193"/>
              <a:gd name="connsiteY0" fmla="*/ 0 h 451602"/>
              <a:gd name="connsiteX1" fmla="*/ 3313430 w 12208193"/>
              <a:gd name="connsiteY1" fmla="*/ 0 h 451602"/>
              <a:gd name="connsiteX2" fmla="*/ 3313430 w 12208193"/>
              <a:gd name="connsiteY2" fmla="*/ 20560 h 451602"/>
              <a:gd name="connsiteX3" fmla="*/ 3313430 w 12208193"/>
              <a:gd name="connsiteY3" fmla="*/ 361413 h 451602"/>
              <a:gd name="connsiteX4" fmla="*/ 3224117 w 12208193"/>
              <a:gd name="connsiteY4" fmla="*/ 451602 h 451602"/>
              <a:gd name="connsiteX5" fmla="*/ 723361 w 12208193"/>
              <a:gd name="connsiteY5" fmla="*/ 451602 h 451602"/>
              <a:gd name="connsiteX6" fmla="*/ 634048 w 12208193"/>
              <a:gd name="connsiteY6" fmla="*/ 361413 h 451602"/>
              <a:gd name="connsiteX7" fmla="*/ 634048 w 12208193"/>
              <a:gd name="connsiteY7" fmla="*/ 59313 h 451602"/>
              <a:gd name="connsiteX8" fmla="*/ 634048 w 12208193"/>
              <a:gd name="connsiteY8" fmla="*/ 0 h 451602"/>
              <a:gd name="connsiteX9" fmla="*/ 0 w 12208193"/>
              <a:gd name="connsiteY9" fmla="*/ 0 h 451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8193" h="451602">
                <a:moveTo>
                  <a:pt x="12208193" y="0"/>
                </a:moveTo>
                <a:lnTo>
                  <a:pt x="3313430" y="0"/>
                </a:lnTo>
                <a:lnTo>
                  <a:pt x="3313430" y="20560"/>
                </a:lnTo>
                <a:lnTo>
                  <a:pt x="3313430" y="361413"/>
                </a:lnTo>
                <a:cubicBezTo>
                  <a:pt x="3313430" y="411017"/>
                  <a:pt x="3273240" y="451602"/>
                  <a:pt x="3224117" y="451602"/>
                </a:cubicBezTo>
                <a:lnTo>
                  <a:pt x="723361" y="451602"/>
                </a:lnTo>
                <a:cubicBezTo>
                  <a:pt x="674239" y="451602"/>
                  <a:pt x="634048" y="411017"/>
                  <a:pt x="634048" y="361413"/>
                </a:cubicBezTo>
                <a:lnTo>
                  <a:pt x="634048" y="59313"/>
                </a:lnTo>
                <a:lnTo>
                  <a:pt x="634048" y="0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/>
          </a:p>
        </p:txBody>
      </p:sp>
      <p:sp>
        <p:nvSpPr>
          <p:cNvPr id="21" name="Titel 20">
            <a:extLst>
              <a:ext uri="{FF2B5EF4-FFF2-40B4-BE49-F238E27FC236}">
                <a16:creationId xmlns:a16="http://schemas.microsoft.com/office/drawing/2014/main" id="{10661334-7AEF-41DF-A746-4485D0D5C4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1052513"/>
            <a:ext cx="7020000" cy="387861"/>
          </a:xfrm>
        </p:spPr>
        <p:txBody>
          <a:bodyPr/>
          <a:lstStyle>
            <a:lvl1pPr>
              <a:defRPr sz="2700">
                <a:solidFill>
                  <a:schemeClr val="accent2"/>
                </a:solidFill>
              </a:defRPr>
            </a:lvl1pPr>
          </a:lstStyle>
          <a:p>
            <a:r>
              <a:rPr lang="nl-NL"/>
              <a:t>Titel</a:t>
            </a:r>
          </a:p>
        </p:txBody>
      </p:sp>
      <p:sp>
        <p:nvSpPr>
          <p:cNvPr id="23" name="Tijdelijke aanduiding voor tekst 22">
            <a:extLst>
              <a:ext uri="{FF2B5EF4-FFF2-40B4-BE49-F238E27FC236}">
                <a16:creationId xmlns:a16="http://schemas.microsoft.com/office/drawing/2014/main" id="{44FE31C2-0B03-42A7-B6EA-EEF496CDFF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3887" y="1475232"/>
            <a:ext cx="7020000" cy="3753993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800"/>
            </a:lvl3pPr>
            <a:lvl4pPr>
              <a:lnSpc>
                <a:spcPct val="120000"/>
              </a:lnSpc>
              <a:defRPr sz="1800"/>
            </a:lvl4pPr>
            <a:lvl5pPr>
              <a:lnSpc>
                <a:spcPct val="120000"/>
              </a:lnSpc>
              <a:defRPr sz="1800"/>
            </a:lvl5pPr>
          </a:lstStyle>
          <a:p>
            <a:pPr lvl="0"/>
            <a:r>
              <a:rPr lang="nl-NL"/>
              <a:t>Backspace om bullet te verwijderen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4" name="Tijdelijke aanduiding voor afbeelding 23">
            <a:extLst>
              <a:ext uri="{FF2B5EF4-FFF2-40B4-BE49-F238E27FC236}">
                <a16:creationId xmlns:a16="http://schemas.microsoft.com/office/drawing/2014/main" id="{8B950A08-7CD4-4E12-8BD7-A81A198D341B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8052000" y="0"/>
            <a:ext cx="4140000" cy="6858000"/>
          </a:xfrm>
          <a:custGeom>
            <a:avLst/>
            <a:gdLst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89536 h 4663441"/>
              <a:gd name="connsiteX3" fmla="*/ 12192000 w 12192000"/>
              <a:gd name="connsiteY3" fmla="*/ 660400 h 4663441"/>
              <a:gd name="connsiteX4" fmla="*/ 12192000 w 12192000"/>
              <a:gd name="connsiteY4" fmla="*/ 4663441 h 4663441"/>
              <a:gd name="connsiteX5" fmla="*/ 0 w 12192000"/>
              <a:gd name="connsiteY5" fmla="*/ 4663441 h 4663441"/>
              <a:gd name="connsiteX6" fmla="*/ 0 w 12192000"/>
              <a:gd name="connsiteY6" fmla="*/ 660400 h 4663441"/>
              <a:gd name="connsiteX7" fmla="*/ 0 w 12192000"/>
              <a:gd name="connsiteY7" fmla="*/ 89536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89536 h 4663441"/>
              <a:gd name="connsiteX3" fmla="*/ 12192000 w 12192000"/>
              <a:gd name="connsiteY3" fmla="*/ 660400 h 4663441"/>
              <a:gd name="connsiteX4" fmla="*/ 12192000 w 12192000"/>
              <a:gd name="connsiteY4" fmla="*/ 4663441 h 4663441"/>
              <a:gd name="connsiteX5" fmla="*/ 0 w 12192000"/>
              <a:gd name="connsiteY5" fmla="*/ 4663441 h 4663441"/>
              <a:gd name="connsiteX6" fmla="*/ 0 w 12192000"/>
              <a:gd name="connsiteY6" fmla="*/ 89536 h 4663441"/>
              <a:gd name="connsiteX7" fmla="*/ 0 w 12192000"/>
              <a:gd name="connsiteY7" fmla="*/ 0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89536 h 4663441"/>
              <a:gd name="connsiteX3" fmla="*/ 12192000 w 12192000"/>
              <a:gd name="connsiteY3" fmla="*/ 660400 h 4663441"/>
              <a:gd name="connsiteX4" fmla="*/ 12192000 w 12192000"/>
              <a:gd name="connsiteY4" fmla="*/ 4663441 h 4663441"/>
              <a:gd name="connsiteX5" fmla="*/ 0 w 12192000"/>
              <a:gd name="connsiteY5" fmla="*/ 4663441 h 4663441"/>
              <a:gd name="connsiteX6" fmla="*/ 0 w 12192000"/>
              <a:gd name="connsiteY6" fmla="*/ 0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660400 h 4663441"/>
              <a:gd name="connsiteX3" fmla="*/ 12192000 w 12192000"/>
              <a:gd name="connsiteY3" fmla="*/ 4663441 h 4663441"/>
              <a:gd name="connsiteX4" fmla="*/ 0 w 12192000"/>
              <a:gd name="connsiteY4" fmla="*/ 4663441 h 4663441"/>
              <a:gd name="connsiteX5" fmla="*/ 0 w 12192000"/>
              <a:gd name="connsiteY5" fmla="*/ 0 h 4663441"/>
              <a:gd name="connsiteX0" fmla="*/ 0 w 12192000"/>
              <a:gd name="connsiteY0" fmla="*/ 0 h 4663441"/>
              <a:gd name="connsiteX1" fmla="*/ 12192000 w 12192000"/>
              <a:gd name="connsiteY1" fmla="*/ 0 h 4663441"/>
              <a:gd name="connsiteX2" fmla="*/ 12192000 w 12192000"/>
              <a:gd name="connsiteY2" fmla="*/ 4663441 h 4663441"/>
              <a:gd name="connsiteX3" fmla="*/ 0 w 12192000"/>
              <a:gd name="connsiteY3" fmla="*/ 4663441 h 4663441"/>
              <a:gd name="connsiteX4" fmla="*/ 0 w 12192000"/>
              <a:gd name="connsiteY4" fmla="*/ 0 h 4663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4663441">
                <a:moveTo>
                  <a:pt x="0" y="0"/>
                </a:moveTo>
                <a:lnTo>
                  <a:pt x="12192000" y="0"/>
                </a:lnTo>
                <a:lnTo>
                  <a:pt x="12192000" y="4663441"/>
                </a:lnTo>
                <a:lnTo>
                  <a:pt x="0" y="46634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90000"/>
            </a:schemeClr>
          </a:solidFill>
        </p:spPr>
        <p:txBody>
          <a:bodyPr wrap="square" bIns="468000" anchor="ctr" anchorCtr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ICOON OM AFBEELDING IN TE VOEGEN</a:t>
            </a:r>
          </a:p>
        </p:txBody>
      </p:sp>
      <p:sp>
        <p:nvSpPr>
          <p:cNvPr id="25" name="Tijdelijke aanduiding voor tekst 25">
            <a:extLst>
              <a:ext uri="{FF2B5EF4-FFF2-40B4-BE49-F238E27FC236}">
                <a16:creationId xmlns:a16="http://schemas.microsoft.com/office/drawing/2014/main" id="{6D9A6CE6-E3FB-4055-8DF8-344A38BFCA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083200"/>
            <a:ext cx="12192000" cy="17748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buFont typeface="Arial" panose="020B0604020202020204" pitchFamily="34" charset="0"/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6941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94" userDrawn="1">
          <p15:clr>
            <a:srgbClr val="FBAE40"/>
          </p15:clr>
        </p15:guide>
        <p15:guide id="2" orient="horz" pos="663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image" Target="../media/image7.png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Vrije vorm: vorm 36">
            <a:extLst>
              <a:ext uri="{FF2B5EF4-FFF2-40B4-BE49-F238E27FC236}">
                <a16:creationId xmlns:a16="http://schemas.microsoft.com/office/drawing/2014/main" id="{71C957B2-D8D7-4D7C-81C3-C56A78B10592}"/>
              </a:ext>
            </a:extLst>
          </p:cNvPr>
          <p:cNvSpPr>
            <a:spLocks noChangeAspect="1"/>
          </p:cNvSpPr>
          <p:nvPr userDrawn="1"/>
        </p:nvSpPr>
        <p:spPr>
          <a:xfrm>
            <a:off x="-600" y="0"/>
            <a:ext cx="12193200" cy="540472"/>
          </a:xfrm>
          <a:custGeom>
            <a:avLst/>
            <a:gdLst>
              <a:gd name="connsiteX0" fmla="*/ 0 w 12208193"/>
              <a:gd name="connsiteY0" fmla="*/ 0 h 541137"/>
              <a:gd name="connsiteX1" fmla="*/ 634048 w 12208193"/>
              <a:gd name="connsiteY1" fmla="*/ 0 h 541137"/>
              <a:gd name="connsiteX2" fmla="*/ 3313430 w 12208193"/>
              <a:gd name="connsiteY2" fmla="*/ 0 h 541137"/>
              <a:gd name="connsiteX3" fmla="*/ 12208193 w 12208193"/>
              <a:gd name="connsiteY3" fmla="*/ 0 h 541137"/>
              <a:gd name="connsiteX4" fmla="*/ 12208193 w 12208193"/>
              <a:gd name="connsiteY4" fmla="*/ 89535 h 541137"/>
              <a:gd name="connsiteX5" fmla="*/ 3313430 w 12208193"/>
              <a:gd name="connsiteY5" fmla="*/ 89535 h 541137"/>
              <a:gd name="connsiteX6" fmla="*/ 3313430 w 12208193"/>
              <a:gd name="connsiteY6" fmla="*/ 110095 h 541137"/>
              <a:gd name="connsiteX7" fmla="*/ 3313430 w 12208193"/>
              <a:gd name="connsiteY7" fmla="*/ 450948 h 541137"/>
              <a:gd name="connsiteX8" fmla="*/ 3224117 w 12208193"/>
              <a:gd name="connsiteY8" fmla="*/ 541137 h 541137"/>
              <a:gd name="connsiteX9" fmla="*/ 723361 w 12208193"/>
              <a:gd name="connsiteY9" fmla="*/ 541137 h 541137"/>
              <a:gd name="connsiteX10" fmla="*/ 634048 w 12208193"/>
              <a:gd name="connsiteY10" fmla="*/ 450948 h 541137"/>
              <a:gd name="connsiteX11" fmla="*/ 634048 w 12208193"/>
              <a:gd name="connsiteY11" fmla="*/ 148848 h 541137"/>
              <a:gd name="connsiteX12" fmla="*/ 634048 w 12208193"/>
              <a:gd name="connsiteY12" fmla="*/ 89535 h 541137"/>
              <a:gd name="connsiteX13" fmla="*/ 0 w 12208193"/>
              <a:gd name="connsiteY13" fmla="*/ 89535 h 541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208193" h="541137">
                <a:moveTo>
                  <a:pt x="0" y="0"/>
                </a:moveTo>
                <a:lnTo>
                  <a:pt x="634048" y="0"/>
                </a:lnTo>
                <a:lnTo>
                  <a:pt x="3313430" y="0"/>
                </a:lnTo>
                <a:lnTo>
                  <a:pt x="12208193" y="0"/>
                </a:lnTo>
                <a:lnTo>
                  <a:pt x="12208193" y="89535"/>
                </a:lnTo>
                <a:lnTo>
                  <a:pt x="3313430" y="89535"/>
                </a:lnTo>
                <a:lnTo>
                  <a:pt x="3313430" y="110095"/>
                </a:lnTo>
                <a:cubicBezTo>
                  <a:pt x="3313430" y="176151"/>
                  <a:pt x="3313430" y="281842"/>
                  <a:pt x="3313430" y="450948"/>
                </a:cubicBezTo>
                <a:cubicBezTo>
                  <a:pt x="3313430" y="500552"/>
                  <a:pt x="3273240" y="541137"/>
                  <a:pt x="3224117" y="541137"/>
                </a:cubicBezTo>
                <a:cubicBezTo>
                  <a:pt x="3224117" y="541137"/>
                  <a:pt x="3224117" y="541137"/>
                  <a:pt x="723361" y="541137"/>
                </a:cubicBezTo>
                <a:cubicBezTo>
                  <a:pt x="674239" y="541137"/>
                  <a:pt x="634048" y="500552"/>
                  <a:pt x="634048" y="450948"/>
                </a:cubicBezTo>
                <a:cubicBezTo>
                  <a:pt x="634048" y="450948"/>
                  <a:pt x="634048" y="450948"/>
                  <a:pt x="634048" y="148848"/>
                </a:cubicBezTo>
                <a:lnTo>
                  <a:pt x="634048" y="89535"/>
                </a:lnTo>
                <a:lnTo>
                  <a:pt x="0" y="8953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/>
          </a:p>
        </p:txBody>
      </p: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77F69230-FB06-4E2F-A220-3B00697D6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977207"/>
            <a:ext cx="10944225" cy="48301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8BFE311-2E21-4283-A4F1-32C654CCF9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7" y="1739424"/>
            <a:ext cx="10944225" cy="347265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5CCB908-7061-44F8-B83A-D1EFEEE2C1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4369" y="239344"/>
            <a:ext cx="259842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1000" cap="all" spc="8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nl-NL"/>
              <a:t>titel van de presentatie</a:t>
            </a:r>
            <a:endParaRPr lang="nl-NL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AF88A27-292C-404C-BF92-B2C287B7CB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3888" y="6446579"/>
            <a:ext cx="273665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 algn="l"/>
            <a:fld id="{83FFAF25-951C-4D24-A60E-827BDA81BA47}" type="slidenum">
              <a:rPr lang="nl-NL" smtClean="0"/>
              <a:pPr algn="l"/>
              <a:t>‹#›</a:t>
            </a:fld>
            <a:endParaRPr lang="nl-NL"/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D6E65BBB-795F-4653-90D6-01C25080165E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5083527"/>
            <a:ext cx="12191994" cy="177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32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9" r:id="rId3"/>
    <p:sldLayoutId id="2147483673" r:id="rId4"/>
    <p:sldLayoutId id="2147483672" r:id="rId5"/>
    <p:sldLayoutId id="2147483674" r:id="rId6"/>
    <p:sldLayoutId id="2147483675" r:id="rId7"/>
    <p:sldLayoutId id="2147483669" r:id="rId8"/>
    <p:sldLayoutId id="2147483650" r:id="rId9"/>
    <p:sldLayoutId id="2147483670" r:id="rId10"/>
    <p:sldLayoutId id="2147483671" r:id="rId11"/>
    <p:sldLayoutId id="2147483660" r:id="rId12"/>
    <p:sldLayoutId id="2147483665" r:id="rId13"/>
    <p:sldLayoutId id="2147483666" r:id="rId14"/>
    <p:sldLayoutId id="2147483667" r:id="rId15"/>
    <p:sldLayoutId id="2147483668" r:id="rId16"/>
    <p:sldLayoutId id="2147483664" r:id="rId17"/>
    <p:sldLayoutId id="2147483661" r:id="rId18"/>
    <p:sldLayoutId id="2147483662" r:id="rId19"/>
    <p:sldLayoutId id="2147483663" r:id="rId20"/>
    <p:sldLayoutId id="2147483676" r:id="rId21"/>
    <p:sldLayoutId id="2147483654" r:id="rId2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1" kern="1200" spc="7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8288" indent="-268288" algn="l" defTabSz="9144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6575" indent="-268288" algn="l" defTabSz="9144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04863" indent="-268288" algn="l" defTabSz="9144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9500" indent="-274638" algn="l" defTabSz="9144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7788" indent="-268288" algn="l" defTabSz="9144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3" userDrawn="1">
          <p15:clr>
            <a:srgbClr val="F26B43"/>
          </p15:clr>
        </p15:guide>
        <p15:guide id="2" pos="7287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A808604A-08D2-405A-BCAE-08CD389667FB}"/>
              </a:ext>
            </a:extLst>
          </p:cNvPr>
          <p:cNvSpPr>
            <a:spLocks noChangeAspect="1"/>
          </p:cNvSpPr>
          <p:nvPr userDrawn="1"/>
        </p:nvSpPr>
        <p:spPr>
          <a:xfrm>
            <a:off x="-600" y="0"/>
            <a:ext cx="12193200" cy="540472"/>
          </a:xfrm>
          <a:custGeom>
            <a:avLst/>
            <a:gdLst>
              <a:gd name="connsiteX0" fmla="*/ 0 w 12208193"/>
              <a:gd name="connsiteY0" fmla="*/ 0 h 541137"/>
              <a:gd name="connsiteX1" fmla="*/ 634048 w 12208193"/>
              <a:gd name="connsiteY1" fmla="*/ 0 h 541137"/>
              <a:gd name="connsiteX2" fmla="*/ 3313430 w 12208193"/>
              <a:gd name="connsiteY2" fmla="*/ 0 h 541137"/>
              <a:gd name="connsiteX3" fmla="*/ 12208193 w 12208193"/>
              <a:gd name="connsiteY3" fmla="*/ 0 h 541137"/>
              <a:gd name="connsiteX4" fmla="*/ 12208193 w 12208193"/>
              <a:gd name="connsiteY4" fmla="*/ 89535 h 541137"/>
              <a:gd name="connsiteX5" fmla="*/ 3313430 w 12208193"/>
              <a:gd name="connsiteY5" fmla="*/ 89535 h 541137"/>
              <a:gd name="connsiteX6" fmla="*/ 3313430 w 12208193"/>
              <a:gd name="connsiteY6" fmla="*/ 110095 h 541137"/>
              <a:gd name="connsiteX7" fmla="*/ 3313430 w 12208193"/>
              <a:gd name="connsiteY7" fmla="*/ 450948 h 541137"/>
              <a:gd name="connsiteX8" fmla="*/ 3224117 w 12208193"/>
              <a:gd name="connsiteY8" fmla="*/ 541137 h 541137"/>
              <a:gd name="connsiteX9" fmla="*/ 723361 w 12208193"/>
              <a:gd name="connsiteY9" fmla="*/ 541137 h 541137"/>
              <a:gd name="connsiteX10" fmla="*/ 634048 w 12208193"/>
              <a:gd name="connsiteY10" fmla="*/ 450948 h 541137"/>
              <a:gd name="connsiteX11" fmla="*/ 634048 w 12208193"/>
              <a:gd name="connsiteY11" fmla="*/ 148848 h 541137"/>
              <a:gd name="connsiteX12" fmla="*/ 634048 w 12208193"/>
              <a:gd name="connsiteY12" fmla="*/ 89535 h 541137"/>
              <a:gd name="connsiteX13" fmla="*/ 0 w 12208193"/>
              <a:gd name="connsiteY13" fmla="*/ 89535 h 541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208193" h="541137">
                <a:moveTo>
                  <a:pt x="0" y="0"/>
                </a:moveTo>
                <a:lnTo>
                  <a:pt x="634048" y="0"/>
                </a:lnTo>
                <a:lnTo>
                  <a:pt x="3313430" y="0"/>
                </a:lnTo>
                <a:lnTo>
                  <a:pt x="12208193" y="0"/>
                </a:lnTo>
                <a:lnTo>
                  <a:pt x="12208193" y="89535"/>
                </a:lnTo>
                <a:lnTo>
                  <a:pt x="3313430" y="89535"/>
                </a:lnTo>
                <a:lnTo>
                  <a:pt x="3313430" y="110095"/>
                </a:lnTo>
                <a:cubicBezTo>
                  <a:pt x="3313430" y="176151"/>
                  <a:pt x="3313430" y="281842"/>
                  <a:pt x="3313430" y="450948"/>
                </a:cubicBezTo>
                <a:cubicBezTo>
                  <a:pt x="3313430" y="500552"/>
                  <a:pt x="3273240" y="541137"/>
                  <a:pt x="3224117" y="541137"/>
                </a:cubicBezTo>
                <a:cubicBezTo>
                  <a:pt x="3224117" y="541137"/>
                  <a:pt x="3224117" y="541137"/>
                  <a:pt x="723361" y="541137"/>
                </a:cubicBezTo>
                <a:cubicBezTo>
                  <a:pt x="674239" y="541137"/>
                  <a:pt x="634048" y="500552"/>
                  <a:pt x="634048" y="450948"/>
                </a:cubicBezTo>
                <a:cubicBezTo>
                  <a:pt x="634048" y="450948"/>
                  <a:pt x="634048" y="450948"/>
                  <a:pt x="634048" y="148848"/>
                </a:cubicBezTo>
                <a:lnTo>
                  <a:pt x="634048" y="89535"/>
                </a:lnTo>
                <a:lnTo>
                  <a:pt x="0" y="8953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/>
          </a:p>
        </p:txBody>
      </p: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77F69230-FB06-4E2F-A220-3B00697D6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977207"/>
            <a:ext cx="10944225" cy="48301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8BFE311-2E21-4283-A4F1-32C654CCF9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7" y="1739424"/>
            <a:ext cx="10944225" cy="347265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5CCB908-7061-44F8-B83A-D1EFEEE2C1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4369" y="239344"/>
            <a:ext cx="259842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1000" cap="all" spc="8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nl-NL"/>
              <a:t>titel van de presentatie</a:t>
            </a:r>
            <a:endParaRPr lang="nl-NL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ijdelijke aanduiding voor dianummer 5">
            <a:extLst>
              <a:ext uri="{FF2B5EF4-FFF2-40B4-BE49-F238E27FC236}">
                <a16:creationId xmlns:a16="http://schemas.microsoft.com/office/drawing/2014/main" id="{136AEF9B-C805-44C2-ABAB-D91169339A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3888" y="6446579"/>
            <a:ext cx="273665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 algn="l"/>
            <a:fld id="{83FFAF25-951C-4D24-A60E-827BDA81BA47}" type="slidenum">
              <a:rPr lang="nl-NL" smtClean="0"/>
              <a:pPr algn="l"/>
              <a:t>‹#›</a:t>
            </a:fld>
            <a:endParaRPr lang="nl-NL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6561A54C-F4F6-42BD-A801-419D4B6AF1BF}"/>
              </a:ext>
            </a:extLst>
          </p:cNvPr>
          <p:cNvPicPr>
            <a:picLocks/>
          </p:cNvPicPr>
          <p:nvPr userDrawn="1"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00" y="5094000"/>
            <a:ext cx="12193200" cy="17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054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1" kern="1200" spc="7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8288" indent="-268288" algn="l" defTabSz="9144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6575" indent="-268288" algn="l" defTabSz="9144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04863" indent="-268288" algn="l" defTabSz="9144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9500" indent="-274638" algn="l" defTabSz="9144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7788" indent="-268288" algn="l" defTabSz="9144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3">
          <p15:clr>
            <a:srgbClr val="F26B43"/>
          </p15:clr>
        </p15:guide>
        <p15:guide id="2" pos="728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drxiv.org/content/10.1101/2023.06.28.23291994v1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edrxiv.org/content/10.1101/2023.06.28.23291994v1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package" Target="../embeddings/Microsoft_Excel_Worksheet2.xlsx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edrxiv.org/content/10.1101/2023.06.28.23291994v1" TargetMode="Externa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medrxiv.org/content/10.1101/2023.06.28.23291994v1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medrxiv.org/content/10.1101/2023.06.28.23291994v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medrxiv.org/content/10.1101/2023.06.28.23291994v1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9094D72-9521-45B3-B9DC-557B487B95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888" y="2909108"/>
            <a:ext cx="8172000" cy="1301895"/>
          </a:xfrm>
        </p:spPr>
        <p:txBody>
          <a:bodyPr/>
          <a:lstStyle/>
          <a:p>
            <a:r>
              <a:rPr lang="en-US" dirty="0"/>
              <a:t>Future</a:t>
            </a:r>
            <a:r>
              <a:rPr lang="nl-NL" dirty="0"/>
              <a:t> Breast Cancer risk </a:t>
            </a:r>
            <a:r>
              <a:rPr lang="en-US" dirty="0"/>
              <a:t>prediction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DC2B9339-0FCD-4CC7-8212-58C219719A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3888" y="4413568"/>
            <a:ext cx="8172000" cy="434158"/>
          </a:xfrm>
        </p:spPr>
        <p:txBody>
          <a:bodyPr/>
          <a:lstStyle/>
          <a:p>
            <a:r>
              <a:rPr lang="nl-NL"/>
              <a:t>Xin Wang</a:t>
            </a:r>
          </a:p>
        </p:txBody>
      </p:sp>
    </p:spTree>
    <p:extLst>
      <p:ext uri="{BB962C8B-B14F-4D97-AF65-F5344CB8AC3E}">
        <p14:creationId xmlns:p14="http://schemas.microsoft.com/office/powerpoint/2010/main" val="1086064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59">
            <a:extLst>
              <a:ext uri="{FF2B5EF4-FFF2-40B4-BE49-F238E27FC236}">
                <a16:creationId xmlns:a16="http://schemas.microsoft.com/office/drawing/2014/main" id="{A23872B9-B982-6589-218A-24F55448A23D}"/>
              </a:ext>
            </a:extLst>
          </p:cNvPr>
          <p:cNvGrpSpPr/>
          <p:nvPr/>
        </p:nvGrpSpPr>
        <p:grpSpPr>
          <a:xfrm>
            <a:off x="185213" y="826185"/>
            <a:ext cx="8283304" cy="3802186"/>
            <a:chOff x="185213" y="973894"/>
            <a:chExt cx="8481974" cy="4101019"/>
          </a:xfrm>
        </p:grpSpPr>
        <p:sp>
          <p:nvSpPr>
            <p:cNvPr id="6" name="矩形: 圆角 55">
              <a:extLst>
                <a:ext uri="{FF2B5EF4-FFF2-40B4-BE49-F238E27FC236}">
                  <a16:creationId xmlns:a16="http://schemas.microsoft.com/office/drawing/2014/main" id="{A52B2BB5-B6E8-FF9A-BE83-70B216AE7657}"/>
                </a:ext>
              </a:extLst>
            </p:cNvPr>
            <p:cNvSpPr/>
            <p:nvPr/>
          </p:nvSpPr>
          <p:spPr>
            <a:xfrm>
              <a:off x="185213" y="2075688"/>
              <a:ext cx="8481974" cy="2999225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标注: 弯曲线形 57">
              <a:extLst>
                <a:ext uri="{FF2B5EF4-FFF2-40B4-BE49-F238E27FC236}">
                  <a16:creationId xmlns:a16="http://schemas.microsoft.com/office/drawing/2014/main" id="{FAB772D4-B8BE-3996-8B9A-82B5D66498E1}"/>
                </a:ext>
              </a:extLst>
            </p:cNvPr>
            <p:cNvSpPr/>
            <p:nvPr/>
          </p:nvSpPr>
          <p:spPr>
            <a:xfrm flipH="1">
              <a:off x="721629" y="973894"/>
              <a:ext cx="2965291" cy="759862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43902"/>
                <a:gd name="adj6" fmla="val -36964"/>
              </a:avLst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  <a:latin typeface="Times New Roman" panose="020206030504050203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Image Based Deep Learning Model</a:t>
              </a:r>
            </a:p>
          </p:txBody>
        </p:sp>
      </p:grpSp>
      <p:grpSp>
        <p:nvGrpSpPr>
          <p:cNvPr id="8" name="组合 58">
            <a:extLst>
              <a:ext uri="{FF2B5EF4-FFF2-40B4-BE49-F238E27FC236}">
                <a16:creationId xmlns:a16="http://schemas.microsoft.com/office/drawing/2014/main" id="{64D1BC8E-334A-E7D3-74BC-DE730937DE55}"/>
              </a:ext>
            </a:extLst>
          </p:cNvPr>
          <p:cNvGrpSpPr/>
          <p:nvPr/>
        </p:nvGrpSpPr>
        <p:grpSpPr>
          <a:xfrm>
            <a:off x="5565499" y="826185"/>
            <a:ext cx="6114775" cy="3543306"/>
            <a:chOff x="6190488" y="862279"/>
            <a:chExt cx="5489786" cy="3965746"/>
          </a:xfrm>
        </p:grpSpPr>
        <p:sp>
          <p:nvSpPr>
            <p:cNvPr id="9" name="矩形: 圆角 54">
              <a:extLst>
                <a:ext uri="{FF2B5EF4-FFF2-40B4-BE49-F238E27FC236}">
                  <a16:creationId xmlns:a16="http://schemas.microsoft.com/office/drawing/2014/main" id="{B967E2A1-80A9-2C52-E3EC-42C94C89C93C}"/>
                </a:ext>
              </a:extLst>
            </p:cNvPr>
            <p:cNvSpPr/>
            <p:nvPr/>
          </p:nvSpPr>
          <p:spPr>
            <a:xfrm>
              <a:off x="6190488" y="2313432"/>
              <a:ext cx="5419657" cy="2514593"/>
            </a:xfrm>
            <a:prstGeom prst="roundRect">
              <a:avLst/>
            </a:prstGeom>
            <a:noFill/>
            <a:ln w="28575"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标注: 弯曲线形 56">
              <a:extLst>
                <a:ext uri="{FF2B5EF4-FFF2-40B4-BE49-F238E27FC236}">
                  <a16:creationId xmlns:a16="http://schemas.microsoft.com/office/drawing/2014/main" id="{771CFE97-AAED-76AF-BFB4-59EE23D1CB9F}"/>
                </a:ext>
              </a:extLst>
            </p:cNvPr>
            <p:cNvSpPr/>
            <p:nvPr/>
          </p:nvSpPr>
          <p:spPr>
            <a:xfrm>
              <a:off x="9757905" y="862279"/>
              <a:ext cx="1922369" cy="928587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53858"/>
                <a:gd name="adj6" fmla="val -33348"/>
              </a:avLst>
            </a:prstGeom>
            <a:solidFill>
              <a:schemeClr val="bg1"/>
            </a:solidFill>
            <a:ln w="28575"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  <a:latin typeface="Times New Roman" panose="020206030504050203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Traditional BC Risk Model</a:t>
              </a:r>
            </a:p>
          </p:txBody>
        </p:sp>
      </p:grpSp>
      <p:grpSp>
        <p:nvGrpSpPr>
          <p:cNvPr id="11" name="组合 63">
            <a:extLst>
              <a:ext uri="{FF2B5EF4-FFF2-40B4-BE49-F238E27FC236}">
                <a16:creationId xmlns:a16="http://schemas.microsoft.com/office/drawing/2014/main" id="{858F7626-D595-E5A7-087A-943F18CE3CBB}"/>
              </a:ext>
            </a:extLst>
          </p:cNvPr>
          <p:cNvGrpSpPr/>
          <p:nvPr/>
        </p:nvGrpSpPr>
        <p:grpSpPr>
          <a:xfrm>
            <a:off x="581855" y="2337229"/>
            <a:ext cx="2550698" cy="2159027"/>
            <a:chOff x="581855" y="2337229"/>
            <a:chExt cx="2550698" cy="2159027"/>
          </a:xfrm>
        </p:grpSpPr>
        <p:sp>
          <p:nvSpPr>
            <p:cNvPr id="12" name="文本框 19">
              <a:extLst>
                <a:ext uri="{FF2B5EF4-FFF2-40B4-BE49-F238E27FC236}">
                  <a16:creationId xmlns:a16="http://schemas.microsoft.com/office/drawing/2014/main" id="{469396FD-7275-39C5-5D5A-C5CA1D14BE76}"/>
                </a:ext>
              </a:extLst>
            </p:cNvPr>
            <p:cNvSpPr txBox="1"/>
            <p:nvPr/>
          </p:nvSpPr>
          <p:spPr>
            <a:xfrm>
              <a:off x="581855" y="3849925"/>
              <a:ext cx="25506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Times New Roman" panose="020206030504050203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Extremely short term risk</a:t>
              </a:r>
            </a:p>
            <a:p>
              <a:r>
                <a:rPr lang="en-GB" dirty="0">
                  <a:latin typeface="Times New Roman" panose="020206030504050203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(Malignancy Risk)</a:t>
              </a:r>
            </a:p>
          </p:txBody>
        </p:sp>
        <p:sp>
          <p:nvSpPr>
            <p:cNvPr id="13" name="文本框 22">
              <a:extLst>
                <a:ext uri="{FF2B5EF4-FFF2-40B4-BE49-F238E27FC236}">
                  <a16:creationId xmlns:a16="http://schemas.microsoft.com/office/drawing/2014/main" id="{D511390F-42C7-E9EB-7949-6D326BEC27E2}"/>
                </a:ext>
              </a:extLst>
            </p:cNvPr>
            <p:cNvSpPr txBox="1"/>
            <p:nvPr/>
          </p:nvSpPr>
          <p:spPr>
            <a:xfrm>
              <a:off x="1357001" y="2337229"/>
              <a:ext cx="1314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Times New Roman" panose="020206030504050203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0 - 3 Month</a:t>
              </a:r>
            </a:p>
          </p:txBody>
        </p:sp>
        <p:sp>
          <p:nvSpPr>
            <p:cNvPr id="14" name="箭头: 下 43">
              <a:extLst>
                <a:ext uri="{FF2B5EF4-FFF2-40B4-BE49-F238E27FC236}">
                  <a16:creationId xmlns:a16="http://schemas.microsoft.com/office/drawing/2014/main" id="{8E338588-34BC-ECD5-D3AD-D0F149AE4278}"/>
                </a:ext>
              </a:extLst>
            </p:cNvPr>
            <p:cNvSpPr/>
            <p:nvPr/>
          </p:nvSpPr>
          <p:spPr>
            <a:xfrm>
              <a:off x="1776511" y="3513899"/>
              <a:ext cx="164592" cy="369332"/>
            </a:xfrm>
            <a:prstGeom prst="downArrow">
              <a:avLst/>
            </a:prstGeom>
            <a:solidFill>
              <a:srgbClr val="007A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" name="组合 64">
            <a:extLst>
              <a:ext uri="{FF2B5EF4-FFF2-40B4-BE49-F238E27FC236}">
                <a16:creationId xmlns:a16="http://schemas.microsoft.com/office/drawing/2014/main" id="{02AE5037-A55F-F0B8-1E80-AED9C77E47D0}"/>
              </a:ext>
            </a:extLst>
          </p:cNvPr>
          <p:cNvGrpSpPr/>
          <p:nvPr/>
        </p:nvGrpSpPr>
        <p:grpSpPr>
          <a:xfrm>
            <a:off x="3326486" y="2329342"/>
            <a:ext cx="1797864" cy="1979921"/>
            <a:chOff x="3326486" y="2329342"/>
            <a:chExt cx="1797864" cy="1979921"/>
          </a:xfrm>
        </p:grpSpPr>
        <p:sp>
          <p:nvSpPr>
            <p:cNvPr id="16" name="文本框 20">
              <a:extLst>
                <a:ext uri="{FF2B5EF4-FFF2-40B4-BE49-F238E27FC236}">
                  <a16:creationId xmlns:a16="http://schemas.microsoft.com/office/drawing/2014/main" id="{B5930E2D-0E8E-7F85-C2D4-00987B66BD42}"/>
                </a:ext>
              </a:extLst>
            </p:cNvPr>
            <p:cNvSpPr txBox="1"/>
            <p:nvPr/>
          </p:nvSpPr>
          <p:spPr>
            <a:xfrm>
              <a:off x="3407374" y="3939931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Times New Roman" panose="020206030504050203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Short term risk</a:t>
              </a:r>
            </a:p>
          </p:txBody>
        </p:sp>
        <p:sp>
          <p:nvSpPr>
            <p:cNvPr id="17" name="文本框 23">
              <a:extLst>
                <a:ext uri="{FF2B5EF4-FFF2-40B4-BE49-F238E27FC236}">
                  <a16:creationId xmlns:a16="http://schemas.microsoft.com/office/drawing/2014/main" id="{1D678C3B-744B-00D2-542A-E64452610D7D}"/>
                </a:ext>
              </a:extLst>
            </p:cNvPr>
            <p:cNvSpPr txBox="1"/>
            <p:nvPr/>
          </p:nvSpPr>
          <p:spPr>
            <a:xfrm>
              <a:off x="3326486" y="2329342"/>
              <a:ext cx="17978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Times New Roman" panose="020206030504050203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3 Month - 2 Year</a:t>
              </a:r>
            </a:p>
          </p:txBody>
        </p:sp>
        <p:sp>
          <p:nvSpPr>
            <p:cNvPr id="18" name="箭头: 下 44">
              <a:extLst>
                <a:ext uri="{FF2B5EF4-FFF2-40B4-BE49-F238E27FC236}">
                  <a16:creationId xmlns:a16="http://schemas.microsoft.com/office/drawing/2014/main" id="{F17BAA8A-E6D0-D3BA-7372-BDD580B8BB77}"/>
                </a:ext>
              </a:extLst>
            </p:cNvPr>
            <p:cNvSpPr/>
            <p:nvPr/>
          </p:nvSpPr>
          <p:spPr>
            <a:xfrm>
              <a:off x="4114268" y="3492877"/>
              <a:ext cx="164592" cy="369332"/>
            </a:xfrm>
            <a:prstGeom prst="downArrow">
              <a:avLst/>
            </a:prstGeom>
            <a:solidFill>
              <a:srgbClr val="007A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9" name="组合 65">
            <a:extLst>
              <a:ext uri="{FF2B5EF4-FFF2-40B4-BE49-F238E27FC236}">
                <a16:creationId xmlns:a16="http://schemas.microsoft.com/office/drawing/2014/main" id="{56A6E1A5-B11E-2E69-ABD9-D3015C198657}"/>
              </a:ext>
            </a:extLst>
          </p:cNvPr>
          <p:cNvGrpSpPr/>
          <p:nvPr/>
        </p:nvGrpSpPr>
        <p:grpSpPr>
          <a:xfrm>
            <a:off x="6571797" y="2329342"/>
            <a:ext cx="1736373" cy="1967155"/>
            <a:chOff x="6571797" y="2329342"/>
            <a:chExt cx="1736373" cy="1967155"/>
          </a:xfrm>
        </p:grpSpPr>
        <p:sp>
          <p:nvSpPr>
            <p:cNvPr id="20" name="文本框 18">
              <a:extLst>
                <a:ext uri="{FF2B5EF4-FFF2-40B4-BE49-F238E27FC236}">
                  <a16:creationId xmlns:a16="http://schemas.microsoft.com/office/drawing/2014/main" id="{5BBDC89A-5F31-FDCE-2275-5969A92638C6}"/>
                </a:ext>
              </a:extLst>
            </p:cNvPr>
            <p:cNvSpPr txBox="1"/>
            <p:nvPr/>
          </p:nvSpPr>
          <p:spPr>
            <a:xfrm>
              <a:off x="6571797" y="3927165"/>
              <a:ext cx="1736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Times New Roman" panose="020206030504050203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Middle term risk</a:t>
              </a:r>
            </a:p>
          </p:txBody>
        </p:sp>
        <p:sp>
          <p:nvSpPr>
            <p:cNvPr id="21" name="文本框 24">
              <a:extLst>
                <a:ext uri="{FF2B5EF4-FFF2-40B4-BE49-F238E27FC236}">
                  <a16:creationId xmlns:a16="http://schemas.microsoft.com/office/drawing/2014/main" id="{876E9A41-79F7-4A1B-2612-7551A8F6BB83}"/>
                </a:ext>
              </a:extLst>
            </p:cNvPr>
            <p:cNvSpPr txBox="1"/>
            <p:nvPr/>
          </p:nvSpPr>
          <p:spPr>
            <a:xfrm>
              <a:off x="6637678" y="2329342"/>
              <a:ext cx="16266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Times New Roman" panose="020206030504050203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2 Year – 5 year</a:t>
              </a:r>
            </a:p>
          </p:txBody>
        </p:sp>
        <p:sp>
          <p:nvSpPr>
            <p:cNvPr id="22" name="箭头: 下 46">
              <a:extLst>
                <a:ext uri="{FF2B5EF4-FFF2-40B4-BE49-F238E27FC236}">
                  <a16:creationId xmlns:a16="http://schemas.microsoft.com/office/drawing/2014/main" id="{36D8A807-0B2B-8AC5-9478-3C8C21E5AAF1}"/>
                </a:ext>
              </a:extLst>
            </p:cNvPr>
            <p:cNvSpPr/>
            <p:nvPr/>
          </p:nvSpPr>
          <p:spPr>
            <a:xfrm>
              <a:off x="7250639" y="3489009"/>
              <a:ext cx="164592" cy="369332"/>
            </a:xfrm>
            <a:prstGeom prst="downArrow">
              <a:avLst/>
            </a:prstGeom>
            <a:solidFill>
              <a:srgbClr val="007A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" name="组合 66">
            <a:extLst>
              <a:ext uri="{FF2B5EF4-FFF2-40B4-BE49-F238E27FC236}">
                <a16:creationId xmlns:a16="http://schemas.microsoft.com/office/drawing/2014/main" id="{C48FD188-878B-A739-5BBD-BDF455C6944D}"/>
              </a:ext>
            </a:extLst>
          </p:cNvPr>
          <p:cNvGrpSpPr/>
          <p:nvPr/>
        </p:nvGrpSpPr>
        <p:grpSpPr>
          <a:xfrm>
            <a:off x="9687776" y="2337229"/>
            <a:ext cx="1708101" cy="2008440"/>
            <a:chOff x="9687776" y="2337229"/>
            <a:chExt cx="1708101" cy="2008440"/>
          </a:xfrm>
        </p:grpSpPr>
        <p:sp>
          <p:nvSpPr>
            <p:cNvPr id="24" name="文本框 21">
              <a:extLst>
                <a:ext uri="{FF2B5EF4-FFF2-40B4-BE49-F238E27FC236}">
                  <a16:creationId xmlns:a16="http://schemas.microsoft.com/office/drawing/2014/main" id="{ABCFF4FF-1514-B15F-7002-0A22F1B331E0}"/>
                </a:ext>
              </a:extLst>
            </p:cNvPr>
            <p:cNvSpPr txBox="1"/>
            <p:nvPr/>
          </p:nvSpPr>
          <p:spPr>
            <a:xfrm>
              <a:off x="9687776" y="3976337"/>
              <a:ext cx="1556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Times New Roman" panose="020206030504050203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Long term risk</a:t>
              </a:r>
            </a:p>
          </p:txBody>
        </p:sp>
        <p:sp>
          <p:nvSpPr>
            <p:cNvPr id="25" name="箭头: 下 45">
              <a:extLst>
                <a:ext uri="{FF2B5EF4-FFF2-40B4-BE49-F238E27FC236}">
                  <a16:creationId xmlns:a16="http://schemas.microsoft.com/office/drawing/2014/main" id="{9960781A-8ABA-C779-9009-9A840B68C77B}"/>
                </a:ext>
              </a:extLst>
            </p:cNvPr>
            <p:cNvSpPr/>
            <p:nvPr/>
          </p:nvSpPr>
          <p:spPr>
            <a:xfrm>
              <a:off x="10222418" y="3493303"/>
              <a:ext cx="164592" cy="369332"/>
            </a:xfrm>
            <a:prstGeom prst="downArrow">
              <a:avLst/>
            </a:prstGeom>
            <a:solidFill>
              <a:srgbClr val="007A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本框 47">
              <a:extLst>
                <a:ext uri="{FF2B5EF4-FFF2-40B4-BE49-F238E27FC236}">
                  <a16:creationId xmlns:a16="http://schemas.microsoft.com/office/drawing/2014/main" id="{6D32DEE2-735E-D12E-B227-399A5B0DCCB7}"/>
                </a:ext>
              </a:extLst>
            </p:cNvPr>
            <p:cNvSpPr txBox="1"/>
            <p:nvPr/>
          </p:nvSpPr>
          <p:spPr>
            <a:xfrm>
              <a:off x="9890337" y="2337229"/>
              <a:ext cx="1505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Times New Roman" panose="020206030504050203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10y or Longer</a:t>
              </a:r>
            </a:p>
          </p:txBody>
        </p:sp>
      </p:grpSp>
      <p:grpSp>
        <p:nvGrpSpPr>
          <p:cNvPr id="27" name="组合 68">
            <a:extLst>
              <a:ext uri="{FF2B5EF4-FFF2-40B4-BE49-F238E27FC236}">
                <a16:creationId xmlns:a16="http://schemas.microsoft.com/office/drawing/2014/main" id="{BA5E61D1-10A0-765C-31F2-29973CDFD38D}"/>
              </a:ext>
            </a:extLst>
          </p:cNvPr>
          <p:cNvGrpSpPr/>
          <p:nvPr/>
        </p:nvGrpSpPr>
        <p:grpSpPr>
          <a:xfrm>
            <a:off x="3968495" y="4425809"/>
            <a:ext cx="6418501" cy="913365"/>
            <a:chOff x="3968495" y="4425809"/>
            <a:chExt cx="6418501" cy="913365"/>
          </a:xfrm>
        </p:grpSpPr>
        <p:sp>
          <p:nvSpPr>
            <p:cNvPr id="28" name="右大括号 48">
              <a:extLst>
                <a:ext uri="{FF2B5EF4-FFF2-40B4-BE49-F238E27FC236}">
                  <a16:creationId xmlns:a16="http://schemas.microsoft.com/office/drawing/2014/main" id="{E7E11166-9E04-6DB5-760E-18CF383AD00B}"/>
                </a:ext>
              </a:extLst>
            </p:cNvPr>
            <p:cNvSpPr/>
            <p:nvPr/>
          </p:nvSpPr>
          <p:spPr>
            <a:xfrm rot="5400000">
              <a:off x="6903485" y="1490819"/>
              <a:ext cx="548521" cy="6418501"/>
            </a:xfrm>
            <a:prstGeom prst="rightBrace">
              <a:avLst>
                <a:gd name="adj1" fmla="val 8333"/>
                <a:gd name="adj2" fmla="val 4928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本框 52">
              <a:extLst>
                <a:ext uri="{FF2B5EF4-FFF2-40B4-BE49-F238E27FC236}">
                  <a16:creationId xmlns:a16="http://schemas.microsoft.com/office/drawing/2014/main" id="{B096DE06-EF9F-DC2D-6657-2197D57E419E}"/>
                </a:ext>
              </a:extLst>
            </p:cNvPr>
            <p:cNvSpPr txBox="1"/>
            <p:nvPr/>
          </p:nvSpPr>
          <p:spPr>
            <a:xfrm>
              <a:off x="5500352" y="4969842"/>
              <a:ext cx="3506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Times New Roman" panose="020206030504050203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Mainly Focus on the last three risk  </a:t>
              </a:r>
            </a:p>
          </p:txBody>
        </p:sp>
      </p:grpSp>
      <p:grpSp>
        <p:nvGrpSpPr>
          <p:cNvPr id="30" name="组合 69">
            <a:extLst>
              <a:ext uri="{FF2B5EF4-FFF2-40B4-BE49-F238E27FC236}">
                <a16:creationId xmlns:a16="http://schemas.microsoft.com/office/drawing/2014/main" id="{14192527-D3BE-5E10-1526-8CBE5C9354F4}"/>
              </a:ext>
            </a:extLst>
          </p:cNvPr>
          <p:cNvGrpSpPr/>
          <p:nvPr/>
        </p:nvGrpSpPr>
        <p:grpSpPr>
          <a:xfrm>
            <a:off x="740616" y="4590288"/>
            <a:ext cx="2223686" cy="748886"/>
            <a:chOff x="740616" y="4590288"/>
            <a:chExt cx="2223686" cy="748886"/>
          </a:xfrm>
        </p:grpSpPr>
        <p:cxnSp>
          <p:nvCxnSpPr>
            <p:cNvPr id="31" name="直接箭头连接符 50">
              <a:extLst>
                <a:ext uri="{FF2B5EF4-FFF2-40B4-BE49-F238E27FC236}">
                  <a16:creationId xmlns:a16="http://schemas.microsoft.com/office/drawing/2014/main" id="{AFCFFDAC-110F-FD05-BCEC-1ABEAECD77C6}"/>
                </a:ext>
              </a:extLst>
            </p:cNvPr>
            <p:cNvCxnSpPr>
              <a:cxnSpLocks/>
            </p:cNvCxnSpPr>
            <p:nvPr/>
          </p:nvCxnSpPr>
          <p:spPr>
            <a:xfrm>
              <a:off x="1858807" y="4590288"/>
              <a:ext cx="0" cy="3840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53">
              <a:extLst>
                <a:ext uri="{FF2B5EF4-FFF2-40B4-BE49-F238E27FC236}">
                  <a16:creationId xmlns:a16="http://schemas.microsoft.com/office/drawing/2014/main" id="{B167E797-917D-698E-B90A-DB15FAEAC616}"/>
                </a:ext>
              </a:extLst>
            </p:cNvPr>
            <p:cNvSpPr txBox="1"/>
            <p:nvPr/>
          </p:nvSpPr>
          <p:spPr>
            <a:xfrm>
              <a:off x="740616" y="4969842"/>
              <a:ext cx="2223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Times New Roman" panose="020206030504050203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Cancer Detection task</a:t>
              </a:r>
            </a:p>
          </p:txBody>
        </p:sp>
      </p:grpSp>
      <p:grpSp>
        <p:nvGrpSpPr>
          <p:cNvPr id="33" name="组合 67">
            <a:extLst>
              <a:ext uri="{FF2B5EF4-FFF2-40B4-BE49-F238E27FC236}">
                <a16:creationId xmlns:a16="http://schemas.microsoft.com/office/drawing/2014/main" id="{E32C5785-45B3-75E8-91D5-54838437D08A}"/>
              </a:ext>
            </a:extLst>
          </p:cNvPr>
          <p:cNvGrpSpPr/>
          <p:nvPr/>
        </p:nvGrpSpPr>
        <p:grpSpPr>
          <a:xfrm>
            <a:off x="1224306" y="2933623"/>
            <a:ext cx="10333795" cy="664376"/>
            <a:chOff x="1224306" y="2933623"/>
            <a:chExt cx="10333795" cy="664376"/>
          </a:xfrm>
        </p:grpSpPr>
        <p:sp>
          <p:nvSpPr>
            <p:cNvPr id="34" name="箭头: 右 8">
              <a:extLst>
                <a:ext uri="{FF2B5EF4-FFF2-40B4-BE49-F238E27FC236}">
                  <a16:creationId xmlns:a16="http://schemas.microsoft.com/office/drawing/2014/main" id="{65E095AD-F881-8438-B9A3-E4F74A0ACB30}"/>
                </a:ext>
              </a:extLst>
            </p:cNvPr>
            <p:cNvSpPr/>
            <p:nvPr/>
          </p:nvSpPr>
          <p:spPr>
            <a:xfrm>
              <a:off x="1858807" y="2933623"/>
              <a:ext cx="8957734" cy="664376"/>
            </a:xfrm>
            <a:prstGeom prst="rightArrow">
              <a:avLst/>
            </a:prstGeom>
            <a:solidFill>
              <a:srgbClr val="007A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文本框 60">
              <a:extLst>
                <a:ext uri="{FF2B5EF4-FFF2-40B4-BE49-F238E27FC236}">
                  <a16:creationId xmlns:a16="http://schemas.microsoft.com/office/drawing/2014/main" id="{BCDCEDA8-EA92-0EBA-815C-1455FB33FFFC}"/>
                </a:ext>
              </a:extLst>
            </p:cNvPr>
            <p:cNvSpPr txBox="1"/>
            <p:nvPr/>
          </p:nvSpPr>
          <p:spPr>
            <a:xfrm>
              <a:off x="1224306" y="3087375"/>
              <a:ext cx="641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Times New Roman" panose="020206030504050203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Now</a:t>
              </a:r>
            </a:p>
          </p:txBody>
        </p:sp>
        <p:sp>
          <p:nvSpPr>
            <p:cNvPr id="36" name="文本框 61">
              <a:extLst>
                <a:ext uri="{FF2B5EF4-FFF2-40B4-BE49-F238E27FC236}">
                  <a16:creationId xmlns:a16="http://schemas.microsoft.com/office/drawing/2014/main" id="{0600DA1A-0EA5-18AA-8E92-CB458E059114}"/>
                </a:ext>
              </a:extLst>
            </p:cNvPr>
            <p:cNvSpPr txBox="1"/>
            <p:nvPr/>
          </p:nvSpPr>
          <p:spPr>
            <a:xfrm>
              <a:off x="10770706" y="3071630"/>
              <a:ext cx="7873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Times New Roman" panose="020206030504050203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Future</a:t>
              </a:r>
            </a:p>
          </p:txBody>
        </p:sp>
      </p:grpSp>
      <p:sp>
        <p:nvSpPr>
          <p:cNvPr id="37" name="文本框 62">
            <a:extLst>
              <a:ext uri="{FF2B5EF4-FFF2-40B4-BE49-F238E27FC236}">
                <a16:creationId xmlns:a16="http://schemas.microsoft.com/office/drawing/2014/main" id="{079D12C8-0763-39A5-2128-17324D098695}"/>
              </a:ext>
            </a:extLst>
          </p:cNvPr>
          <p:cNvSpPr txBox="1"/>
          <p:nvPr/>
        </p:nvSpPr>
        <p:spPr>
          <a:xfrm>
            <a:off x="4037103" y="5775158"/>
            <a:ext cx="4117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Figure 1. Breast Cancer Risk Prediction</a:t>
            </a:r>
          </a:p>
        </p:txBody>
      </p:sp>
      <p:sp>
        <p:nvSpPr>
          <p:cNvPr id="38" name="Tijdelijke aanduiding voor voettekst 3">
            <a:extLst>
              <a:ext uri="{FF2B5EF4-FFF2-40B4-BE49-F238E27FC236}">
                <a16:creationId xmlns:a16="http://schemas.microsoft.com/office/drawing/2014/main" id="{6486E8FE-6460-EE54-E825-7D8469F8E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369" y="239344"/>
            <a:ext cx="2598420" cy="153888"/>
          </a:xfrm>
        </p:spPr>
        <p:txBody>
          <a:bodyPr/>
          <a:lstStyle/>
          <a:p>
            <a:r>
              <a:rPr lang="nl-NL" dirty="0"/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274999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A9199A-489F-8559-104A-61A86120D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P</a:t>
            </a:r>
            <a:r>
              <a:rPr lang="en-US" altLang="zh-CN" dirty="0"/>
              <a:t>1</a:t>
            </a:r>
            <a:endParaRPr lang="nl-NL" dirty="0"/>
          </a:p>
        </p:txBody>
      </p:sp>
      <p:sp>
        <p:nvSpPr>
          <p:cNvPr id="5" name="TextBox 39">
            <a:extLst>
              <a:ext uri="{FF2B5EF4-FFF2-40B4-BE49-F238E27FC236}">
                <a16:creationId xmlns:a16="http://schemas.microsoft.com/office/drawing/2014/main" id="{EC3802A4-82BC-6878-696C-411FA7C142E4}"/>
              </a:ext>
            </a:extLst>
          </p:cNvPr>
          <p:cNvSpPr txBox="1"/>
          <p:nvPr/>
        </p:nvSpPr>
        <p:spPr>
          <a:xfrm>
            <a:off x="652782" y="1088840"/>
            <a:ext cx="104696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Motivation: </a:t>
            </a:r>
            <a:r>
              <a:rPr lang="en-GB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Instead of learning risk features from single-time point imaging, multi-time point learning may helpful for discovering the underlying risk pattern of dynamic breast cancer development.</a:t>
            </a:r>
          </a:p>
        </p:txBody>
      </p:sp>
      <p:sp>
        <p:nvSpPr>
          <p:cNvPr id="6" name="TextBox 22">
            <a:extLst>
              <a:ext uri="{FF2B5EF4-FFF2-40B4-BE49-F238E27FC236}">
                <a16:creationId xmlns:a16="http://schemas.microsoft.com/office/drawing/2014/main" id="{4EF18AB7-0082-AB5A-E8B2-5ECAFBD7143E}"/>
              </a:ext>
            </a:extLst>
          </p:cNvPr>
          <p:cNvSpPr txBox="1"/>
          <p:nvPr/>
        </p:nvSpPr>
        <p:spPr>
          <a:xfrm>
            <a:off x="2202588" y="5668350"/>
            <a:ext cx="77868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Figure 1. </a:t>
            </a:r>
            <a:r>
              <a:rPr lang="en-GB" sz="1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Looking for Developing Asymmetry form the multi-time point exams</a:t>
            </a:r>
          </a:p>
        </p:txBody>
      </p:sp>
      <p:pic>
        <p:nvPicPr>
          <p:cNvPr id="7" name="图片 7">
            <a:extLst>
              <a:ext uri="{FF2B5EF4-FFF2-40B4-BE49-F238E27FC236}">
                <a16:creationId xmlns:a16="http://schemas.microsoft.com/office/drawing/2014/main" id="{F8F5CE0A-CC2A-3459-EC15-8E4A57A8C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893" y="1955291"/>
            <a:ext cx="10462214" cy="3559248"/>
          </a:xfrm>
          <a:prstGeom prst="rect">
            <a:avLst/>
          </a:prstGeom>
        </p:spPr>
      </p:pic>
      <p:sp>
        <p:nvSpPr>
          <p:cNvPr id="8" name="矩形 25">
            <a:extLst>
              <a:ext uri="{FF2B5EF4-FFF2-40B4-BE49-F238E27FC236}">
                <a16:creationId xmlns:a16="http://schemas.microsoft.com/office/drawing/2014/main" id="{71C76CB6-60DF-CE22-DB55-3B6D69D5EF78}"/>
              </a:ext>
            </a:extLst>
          </p:cNvPr>
          <p:cNvSpPr/>
          <p:nvPr/>
        </p:nvSpPr>
        <p:spPr>
          <a:xfrm>
            <a:off x="3374135" y="90374"/>
            <a:ext cx="79529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b="1" dirty="0">
                <a:ea typeface="Cambria" panose="02040503050406030204" pitchFamily="18" charset="0"/>
                <a:cs typeface="Times New Roman" panose="02020603050405020304" pitchFamily="18" charset="0"/>
              </a:rPr>
              <a:t>Predicting long</a:t>
            </a:r>
            <a:r>
              <a:rPr lang="zh-CN" altLang="en-US" b="1" dirty="0"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ea typeface="Cambria" panose="02040503050406030204" pitchFamily="18" charset="0"/>
                <a:cs typeface="Times New Roman" panose="02020603050405020304" pitchFamily="18" charset="0"/>
              </a:rPr>
              <a:t>term</a:t>
            </a:r>
            <a:r>
              <a:rPr lang="zh-CN" altLang="en-US" b="1" dirty="0"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GB" altLang="zh-CN" b="1" dirty="0">
                <a:ea typeface="Cambria" panose="02040503050406030204" pitchFamily="18" charset="0"/>
                <a:cs typeface="Times New Roman" panose="02020603050405020304" pitchFamily="18" charset="0"/>
              </a:rPr>
              <a:t>breast cancer risk using longitudinal mammographic screening history </a:t>
            </a:r>
            <a:r>
              <a:rPr lang="en-GB" dirty="0">
                <a:hlinkClick r:id="rId3"/>
              </a:rPr>
              <a:t>| medRxiv</a:t>
            </a:r>
            <a:r>
              <a:rPr lang="en-GB" altLang="zh-CN" b="1" dirty="0"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77099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64B77-C20E-3757-005C-6FF8F25A5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P</a:t>
            </a:r>
            <a:r>
              <a:rPr lang="en-US" altLang="zh-CN" dirty="0"/>
              <a:t>1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38E436-69D3-5051-F50D-DD435B018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69" y="881169"/>
            <a:ext cx="6174372" cy="5561745"/>
          </a:xfrm>
          <a:prstGeom prst="rect">
            <a:avLst/>
          </a:prstGeom>
        </p:spPr>
      </p:pic>
      <p:pic>
        <p:nvPicPr>
          <p:cNvPr id="6" name="Picture 5" descr="A flowchart of patient data&#10;&#10;Description automatically generated">
            <a:extLst>
              <a:ext uri="{FF2B5EF4-FFF2-40B4-BE49-F238E27FC236}">
                <a16:creationId xmlns:a16="http://schemas.microsoft.com/office/drawing/2014/main" id="{1AE36513-2F65-FE55-098F-7107DAC5E1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9" b="3112"/>
          <a:stretch/>
        </p:blipFill>
        <p:spPr bwMode="auto">
          <a:xfrm>
            <a:off x="7567522" y="889214"/>
            <a:ext cx="3646804" cy="537427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1B9337-0CD4-2341-FA20-21D59FBD83A0}"/>
              </a:ext>
            </a:extLst>
          </p:cNvPr>
          <p:cNvSpPr txBox="1"/>
          <p:nvPr/>
        </p:nvSpPr>
        <p:spPr>
          <a:xfrm>
            <a:off x="608093" y="6414293"/>
            <a:ext cx="3409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Figure 1. </a:t>
            </a:r>
            <a:r>
              <a:rPr lang="en-GB" dirty="0"/>
              <a:t>Overview of study design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1BA902-ECD4-8102-C441-4B66700B0D10}"/>
              </a:ext>
            </a:extLst>
          </p:cNvPr>
          <p:cNvSpPr txBox="1"/>
          <p:nvPr/>
        </p:nvSpPr>
        <p:spPr>
          <a:xfrm>
            <a:off x="7567522" y="6332466"/>
            <a:ext cx="4301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Figure 2. </a:t>
            </a:r>
            <a:r>
              <a:rPr lang="en-GB" dirty="0"/>
              <a:t>The flowchart of dataset collection</a:t>
            </a:r>
          </a:p>
        </p:txBody>
      </p:sp>
      <p:sp>
        <p:nvSpPr>
          <p:cNvPr id="13" name="矩形 25">
            <a:extLst>
              <a:ext uri="{FF2B5EF4-FFF2-40B4-BE49-F238E27FC236}">
                <a16:creationId xmlns:a16="http://schemas.microsoft.com/office/drawing/2014/main" id="{7D3AB073-93F5-9685-DFB8-CFD63D9A8349}"/>
              </a:ext>
            </a:extLst>
          </p:cNvPr>
          <p:cNvSpPr/>
          <p:nvPr/>
        </p:nvSpPr>
        <p:spPr>
          <a:xfrm>
            <a:off x="3374135" y="90374"/>
            <a:ext cx="79529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b="1" dirty="0">
                <a:ea typeface="Cambria" panose="02040503050406030204" pitchFamily="18" charset="0"/>
                <a:cs typeface="Times New Roman" panose="02020603050405020304" pitchFamily="18" charset="0"/>
              </a:rPr>
              <a:t>Predicting long</a:t>
            </a:r>
            <a:r>
              <a:rPr lang="zh-CN" altLang="en-US" b="1" dirty="0"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ea typeface="Cambria" panose="02040503050406030204" pitchFamily="18" charset="0"/>
                <a:cs typeface="Times New Roman" panose="02020603050405020304" pitchFamily="18" charset="0"/>
              </a:rPr>
              <a:t>term</a:t>
            </a:r>
            <a:r>
              <a:rPr lang="zh-CN" altLang="en-US" b="1" dirty="0"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GB" altLang="zh-CN" b="1" dirty="0">
                <a:ea typeface="Cambria" panose="02040503050406030204" pitchFamily="18" charset="0"/>
                <a:cs typeface="Times New Roman" panose="02020603050405020304" pitchFamily="18" charset="0"/>
              </a:rPr>
              <a:t>breast cancer risk using longitudinal mammographic screening history </a:t>
            </a:r>
            <a:r>
              <a:rPr lang="en-GB" dirty="0">
                <a:hlinkClick r:id="rId4"/>
              </a:rPr>
              <a:t>| medRxiv</a:t>
            </a:r>
            <a:r>
              <a:rPr lang="en-GB" altLang="zh-CN" b="1" dirty="0"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1272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C5E912-4823-80BE-B059-C481D6EAA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P</a:t>
            </a:r>
            <a:r>
              <a:rPr lang="en-US" altLang="zh-CN" dirty="0"/>
              <a:t>1</a:t>
            </a:r>
            <a:endParaRPr lang="nl-NL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591923E-0668-7E83-E4E1-93CE52867C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4258989"/>
              </p:ext>
            </p:extLst>
          </p:nvPr>
        </p:nvGraphicFramePr>
        <p:xfrm>
          <a:off x="6105083" y="4247299"/>
          <a:ext cx="5628387" cy="1270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0715779" imgH="2419350" progId="Excel.Sheet.12">
                  <p:embed/>
                </p:oleObj>
              </mc:Choice>
              <mc:Fallback>
                <p:oleObj name="Worksheet" r:id="rId2" imgW="10715779" imgH="2419350" progId="Excel.Shee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4AAF5AAD-255E-B944-EE5E-36D6653114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05083" y="4247299"/>
                        <a:ext cx="5628387" cy="12707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62D73A9-70FD-3D66-AAD9-9B29D0F4E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575" y="1259257"/>
            <a:ext cx="5647122" cy="53742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CEC374-64D3-889F-A42E-3CF6F58AC0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9721" y="1259257"/>
            <a:ext cx="5647122" cy="21176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BB6E6C-CFDB-E361-75F2-E8966148C415}"/>
              </a:ext>
            </a:extLst>
          </p:cNvPr>
          <p:cNvSpPr txBox="1"/>
          <p:nvPr/>
        </p:nvSpPr>
        <p:spPr>
          <a:xfrm>
            <a:off x="58071" y="937766"/>
            <a:ext cx="5972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Table 1. </a:t>
            </a:r>
            <a:r>
              <a:rPr lang="en-GB" dirty="0"/>
              <a:t>Characteristics of participants for the inhouse dataset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205302-9AE6-D039-80B2-187B493C5722}"/>
              </a:ext>
            </a:extLst>
          </p:cNvPr>
          <p:cNvSpPr txBox="1"/>
          <p:nvPr/>
        </p:nvSpPr>
        <p:spPr>
          <a:xfrm>
            <a:off x="5979213" y="916939"/>
            <a:ext cx="6154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Table 2. </a:t>
            </a:r>
            <a:r>
              <a:rPr lang="en-GB" dirty="0"/>
              <a:t>Characteristics of participants for the CSAW-CC dataset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110068-9EB6-CD41-0C0F-F51FD4E2513A}"/>
              </a:ext>
            </a:extLst>
          </p:cNvPr>
          <p:cNvSpPr txBox="1"/>
          <p:nvPr/>
        </p:nvSpPr>
        <p:spPr>
          <a:xfrm>
            <a:off x="6030283" y="3634685"/>
            <a:ext cx="5844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Table 3. </a:t>
            </a:r>
            <a:r>
              <a:rPr lang="en-GB" dirty="0"/>
              <a:t>Number of examinations per cancer type in the Inhouse dataset</a:t>
            </a:r>
          </a:p>
        </p:txBody>
      </p:sp>
      <p:sp>
        <p:nvSpPr>
          <p:cNvPr id="11" name="矩形 25">
            <a:extLst>
              <a:ext uri="{FF2B5EF4-FFF2-40B4-BE49-F238E27FC236}">
                <a16:creationId xmlns:a16="http://schemas.microsoft.com/office/drawing/2014/main" id="{621EC887-5632-40D0-67AA-9E8A1422058E}"/>
              </a:ext>
            </a:extLst>
          </p:cNvPr>
          <p:cNvSpPr/>
          <p:nvPr/>
        </p:nvSpPr>
        <p:spPr>
          <a:xfrm>
            <a:off x="3374135" y="90374"/>
            <a:ext cx="79529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b="1" dirty="0">
                <a:ea typeface="Cambria" panose="02040503050406030204" pitchFamily="18" charset="0"/>
                <a:cs typeface="Times New Roman" panose="02020603050405020304" pitchFamily="18" charset="0"/>
              </a:rPr>
              <a:t>Predicting long</a:t>
            </a:r>
            <a:r>
              <a:rPr lang="zh-CN" altLang="en-US" b="1" dirty="0"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ea typeface="Cambria" panose="02040503050406030204" pitchFamily="18" charset="0"/>
                <a:cs typeface="Times New Roman" panose="02020603050405020304" pitchFamily="18" charset="0"/>
              </a:rPr>
              <a:t>term</a:t>
            </a:r>
            <a:r>
              <a:rPr lang="zh-CN" altLang="en-US" b="1" dirty="0"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GB" altLang="zh-CN" b="1" dirty="0">
                <a:ea typeface="Cambria" panose="02040503050406030204" pitchFamily="18" charset="0"/>
                <a:cs typeface="Times New Roman" panose="02020603050405020304" pitchFamily="18" charset="0"/>
              </a:rPr>
              <a:t>breast cancer risk using longitudinal mammographic screening history </a:t>
            </a:r>
            <a:r>
              <a:rPr lang="en-GB" dirty="0">
                <a:hlinkClick r:id="rId6"/>
              </a:rPr>
              <a:t>| medRxiv</a:t>
            </a:r>
            <a:r>
              <a:rPr lang="en-GB" altLang="zh-CN" b="1" dirty="0"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0146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25">
            <a:extLst>
              <a:ext uri="{FF2B5EF4-FFF2-40B4-BE49-F238E27FC236}">
                <a16:creationId xmlns:a16="http://schemas.microsoft.com/office/drawing/2014/main" id="{3842A946-28A1-6977-81E4-EDD43A2FEC69}"/>
              </a:ext>
            </a:extLst>
          </p:cNvPr>
          <p:cNvSpPr/>
          <p:nvPr/>
        </p:nvSpPr>
        <p:spPr>
          <a:xfrm>
            <a:off x="3374135" y="90374"/>
            <a:ext cx="79529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b="1" dirty="0">
                <a:ea typeface="Cambria" panose="02040503050406030204" pitchFamily="18" charset="0"/>
                <a:cs typeface="Times New Roman" panose="02020603050405020304" pitchFamily="18" charset="0"/>
              </a:rPr>
              <a:t>Predicting long</a:t>
            </a:r>
            <a:r>
              <a:rPr lang="zh-CN" altLang="en-US" b="1" dirty="0"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ea typeface="Cambria" panose="02040503050406030204" pitchFamily="18" charset="0"/>
                <a:cs typeface="Times New Roman" panose="02020603050405020304" pitchFamily="18" charset="0"/>
              </a:rPr>
              <a:t>term</a:t>
            </a:r>
            <a:r>
              <a:rPr lang="zh-CN" altLang="en-US" b="1" dirty="0"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GB" altLang="zh-CN" b="1" dirty="0">
                <a:ea typeface="Cambria" panose="02040503050406030204" pitchFamily="18" charset="0"/>
                <a:cs typeface="Times New Roman" panose="02020603050405020304" pitchFamily="18" charset="0"/>
              </a:rPr>
              <a:t>breast cancer risk using longitudinal mammographic screening history </a:t>
            </a:r>
            <a:r>
              <a:rPr lang="en-GB" dirty="0">
                <a:hlinkClick r:id="rId2"/>
              </a:rPr>
              <a:t>| medRxiv</a:t>
            </a:r>
            <a:r>
              <a:rPr lang="en-GB" altLang="zh-CN" b="1" dirty="0"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E5ADD5-999C-AF11-753E-55151EADAB67}"/>
              </a:ext>
            </a:extLst>
          </p:cNvPr>
          <p:cNvSpPr txBox="1"/>
          <p:nvPr/>
        </p:nvSpPr>
        <p:spPr>
          <a:xfrm>
            <a:off x="1" y="5105890"/>
            <a:ext cx="5998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Figure 1. </a:t>
            </a:r>
            <a:r>
              <a:rPr lang="en-GB" dirty="0"/>
              <a:t>ROCs for MTP-BCR model prediction base on exam-level.</a:t>
            </a:r>
          </a:p>
        </p:txBody>
      </p:sp>
      <p:pic>
        <p:nvPicPr>
          <p:cNvPr id="9" name="Picture 8" descr="图示&#10;&#10;Description automatically generated">
            <a:extLst>
              <a:ext uri="{FF2B5EF4-FFF2-40B4-BE49-F238E27FC236}">
                <a16:creationId xmlns:a16="http://schemas.microsoft.com/office/drawing/2014/main" id="{1C6F7B39-EEB3-F9DE-B4A5-9ABF1E85E8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523"/>
          <a:stretch/>
        </p:blipFill>
        <p:spPr>
          <a:xfrm>
            <a:off x="0" y="1038635"/>
            <a:ext cx="5998810" cy="4041467"/>
          </a:xfrm>
          <a:prstGeom prst="rect">
            <a:avLst/>
          </a:prstGeom>
        </p:spPr>
      </p:pic>
      <p:pic>
        <p:nvPicPr>
          <p:cNvPr id="10" name="Picture 9" descr="图示&#10;&#10;Description automatically generated">
            <a:extLst>
              <a:ext uri="{FF2B5EF4-FFF2-40B4-BE49-F238E27FC236}">
                <a16:creationId xmlns:a16="http://schemas.microsoft.com/office/drawing/2014/main" id="{1CAE9237-1A2E-4650-AC86-7795DEB3E8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6096000" y="933407"/>
            <a:ext cx="6118968" cy="42519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8789DD-83D0-48F7-49FD-495D64DD2D20}"/>
              </a:ext>
            </a:extLst>
          </p:cNvPr>
          <p:cNvSpPr txBox="1"/>
          <p:nvPr/>
        </p:nvSpPr>
        <p:spPr>
          <a:xfrm>
            <a:off x="6095999" y="5105890"/>
            <a:ext cx="6095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Figure </a:t>
            </a:r>
            <a:r>
              <a:rPr lang="en-US" altLang="zh-CN" b="1" dirty="0"/>
              <a:t>2</a:t>
            </a:r>
            <a:r>
              <a:rPr lang="en-GB" b="1" dirty="0"/>
              <a:t>. </a:t>
            </a:r>
            <a:r>
              <a:rPr lang="en-GB" dirty="0"/>
              <a:t>ROCs for MTP-BCR model prediction base on breast-level.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F897AE40-B3A9-5EEE-33DC-F77CCF1B4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369" y="239344"/>
            <a:ext cx="2598420" cy="153888"/>
          </a:xfrm>
        </p:spPr>
        <p:txBody>
          <a:bodyPr/>
          <a:lstStyle/>
          <a:p>
            <a:r>
              <a:rPr lang="nl-NL" dirty="0"/>
              <a:t>P</a:t>
            </a:r>
            <a:r>
              <a:rPr lang="en-US" altLang="zh-CN" dirty="0"/>
              <a:t>1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48147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DCC0EA-CF77-954D-6F4A-D8978A551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586DE0-8F55-07B9-EE80-4D408DFB0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9161" y="116882"/>
            <a:ext cx="5980104" cy="42039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14B65D-42BC-9F7F-ECAE-64FA3F24B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125" y="4531820"/>
            <a:ext cx="6404610" cy="20548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31A649-F5A4-BD8D-B5FF-8E787A5EA05A}"/>
              </a:ext>
            </a:extLst>
          </p:cNvPr>
          <p:cNvSpPr txBox="1"/>
          <p:nvPr/>
        </p:nvSpPr>
        <p:spPr>
          <a:xfrm>
            <a:off x="150265" y="5019110"/>
            <a:ext cx="455985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Table 2. Comparison of BCR-MTP method for 10-year risk predictions using different numbers of time point exams on the full inhouse test set. 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C-index and AUC results are presented with 95% Confidence Interval.</a:t>
            </a:r>
            <a:r>
              <a:rPr lang="en-US" sz="1600" dirty="0">
                <a:effectLst/>
              </a:rPr>
              <a:t> 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5E17F5-2A21-EA96-CB49-27932E6AB0F2}"/>
              </a:ext>
            </a:extLst>
          </p:cNvPr>
          <p:cNvSpPr txBox="1"/>
          <p:nvPr/>
        </p:nvSpPr>
        <p:spPr>
          <a:xfrm>
            <a:off x="121342" y="1177170"/>
            <a:ext cx="554525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>
              <a:spcBef>
                <a:spcPts val="60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Table 1. Ablation studies on 10-year risk dataset. C-index and AUC results are presented with 95% Confidence Interval.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Exam Based: baseline method uses multi-view mammograms (Right/Left; CC/MLO) to predicate breast cancer risk. Multi-Task: multi-task prediction of breast cancer risk and auxiliary tasks (e.g. age, BIRADS, and breast density). Multi-Level: using side-based and exam-based classifiers derived from Side-Specific Prediction Module and Exam-Based Prediction Module. Multi-Time-Point: using multi-time points exams. Use risk factors: input risk factors (race, gene, menarche, menopausal, personal ovarian cancer history, and family history) and prior tumor information and also more auxiliary tasks learning (personal breast cancer history; future cancer subtype and location).</a:t>
            </a:r>
          </a:p>
        </p:txBody>
      </p:sp>
    </p:spTree>
    <p:extLst>
      <p:ext uri="{BB962C8B-B14F-4D97-AF65-F5344CB8AC3E}">
        <p14:creationId xmlns:p14="http://schemas.microsoft.com/office/powerpoint/2010/main" val="2049202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25">
            <a:extLst>
              <a:ext uri="{FF2B5EF4-FFF2-40B4-BE49-F238E27FC236}">
                <a16:creationId xmlns:a16="http://schemas.microsoft.com/office/drawing/2014/main" id="{F361451E-393F-65E8-19E4-8B51A98750E1}"/>
              </a:ext>
            </a:extLst>
          </p:cNvPr>
          <p:cNvSpPr/>
          <p:nvPr/>
        </p:nvSpPr>
        <p:spPr>
          <a:xfrm>
            <a:off x="3374135" y="90374"/>
            <a:ext cx="79529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b="1" dirty="0">
                <a:ea typeface="Cambria" panose="02040503050406030204" pitchFamily="18" charset="0"/>
                <a:cs typeface="Times New Roman" panose="02020603050405020304" pitchFamily="18" charset="0"/>
              </a:rPr>
              <a:t>Predicting long</a:t>
            </a:r>
            <a:r>
              <a:rPr lang="zh-CN" altLang="en-US" b="1" dirty="0"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ea typeface="Cambria" panose="02040503050406030204" pitchFamily="18" charset="0"/>
                <a:cs typeface="Times New Roman" panose="02020603050405020304" pitchFamily="18" charset="0"/>
              </a:rPr>
              <a:t>term</a:t>
            </a:r>
            <a:r>
              <a:rPr lang="zh-CN" altLang="en-US" b="1" dirty="0"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GB" altLang="zh-CN" b="1" dirty="0">
                <a:ea typeface="Cambria" panose="02040503050406030204" pitchFamily="18" charset="0"/>
                <a:cs typeface="Times New Roman" panose="02020603050405020304" pitchFamily="18" charset="0"/>
              </a:rPr>
              <a:t>breast cancer risk using longitudinal mammographic screening history </a:t>
            </a:r>
            <a:r>
              <a:rPr lang="en-GB" dirty="0">
                <a:hlinkClick r:id="rId2"/>
              </a:rPr>
              <a:t>| medRxiv</a:t>
            </a:r>
            <a:r>
              <a:rPr lang="en-GB" altLang="zh-CN" b="1" dirty="0"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B018C6-3E33-BCFC-61D7-699A39C9A4D5}"/>
              </a:ext>
            </a:extLst>
          </p:cNvPr>
          <p:cNvSpPr txBox="1"/>
          <p:nvPr/>
        </p:nvSpPr>
        <p:spPr>
          <a:xfrm>
            <a:off x="6397576" y="5283573"/>
            <a:ext cx="5009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Figure 2. </a:t>
            </a:r>
            <a:r>
              <a:rPr lang="en-GB" dirty="0"/>
              <a:t>Subgroup analysis</a:t>
            </a:r>
          </a:p>
        </p:txBody>
      </p:sp>
      <p:pic>
        <p:nvPicPr>
          <p:cNvPr id="9" name="Picture 8" descr="图片包含 图表&#10;&#10;Description automatically generated">
            <a:extLst>
              <a:ext uri="{FF2B5EF4-FFF2-40B4-BE49-F238E27FC236}">
                <a16:creationId xmlns:a16="http://schemas.microsoft.com/office/drawing/2014/main" id="{6B5AA1A2-0969-F118-67F2-C9AF9BDD09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694"/>
          <a:stretch/>
        </p:blipFill>
        <p:spPr>
          <a:xfrm>
            <a:off x="6304182" y="1579995"/>
            <a:ext cx="5702606" cy="34477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FA6180-684A-832F-E804-B7C24714D6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13"/>
          <a:stretch/>
        </p:blipFill>
        <p:spPr>
          <a:xfrm>
            <a:off x="301023" y="1007284"/>
            <a:ext cx="5493402" cy="48434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D74733-9D34-7DBD-58CD-083A69FEB7E2}"/>
              </a:ext>
            </a:extLst>
          </p:cNvPr>
          <p:cNvSpPr txBox="1"/>
          <p:nvPr/>
        </p:nvSpPr>
        <p:spPr>
          <a:xfrm>
            <a:off x="869178" y="5936628"/>
            <a:ext cx="5009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Figure </a:t>
            </a:r>
            <a:r>
              <a:rPr lang="en-US" altLang="zh-CN" b="1" dirty="0"/>
              <a:t>1</a:t>
            </a:r>
            <a:r>
              <a:rPr lang="en-GB" b="1" dirty="0"/>
              <a:t>. </a:t>
            </a:r>
            <a:r>
              <a:rPr lang="en-GB" dirty="0"/>
              <a:t>Comparison results on different cohorts.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F43DB5F0-0A6C-4745-66ED-6C1EBFBCF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369" y="239344"/>
            <a:ext cx="2598420" cy="153888"/>
          </a:xfrm>
        </p:spPr>
        <p:txBody>
          <a:bodyPr/>
          <a:lstStyle/>
          <a:p>
            <a:r>
              <a:rPr lang="nl-NL" dirty="0"/>
              <a:t>P</a:t>
            </a:r>
            <a:r>
              <a:rPr lang="en-US" altLang="zh-CN" dirty="0"/>
              <a:t>1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81270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D51225-129F-78CF-8E88-15E05E4EF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6763C7-11F5-5DD1-A988-2249D7983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026" y="705740"/>
            <a:ext cx="7772400" cy="48235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5AE9D4-1AFE-3D63-89AE-3516F1C30D6F}"/>
              </a:ext>
            </a:extLst>
          </p:cNvPr>
          <p:cNvSpPr txBox="1"/>
          <p:nvPr/>
        </p:nvSpPr>
        <p:spPr>
          <a:xfrm>
            <a:off x="1341454" y="5529261"/>
            <a:ext cx="97519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>
              <a:spcBef>
                <a:spcPts val="60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Fig. 5. Kaplan–Meier (KM) curves for 10-year risk stratifying by different methods on primary screening cohort2.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 groups are divided by the predicted risk scores of each model, including 1) 0 to 10th percentile, 2) 10th to 50th percentile, 3) 50th to 90th percentile and 4) 90th and up.</a:t>
            </a:r>
          </a:p>
        </p:txBody>
      </p:sp>
    </p:spTree>
    <p:extLst>
      <p:ext uri="{BB962C8B-B14F-4D97-AF65-F5344CB8AC3E}">
        <p14:creationId xmlns:p14="http://schemas.microsoft.com/office/powerpoint/2010/main" val="1766927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25">
            <a:extLst>
              <a:ext uri="{FF2B5EF4-FFF2-40B4-BE49-F238E27FC236}">
                <a16:creationId xmlns:a16="http://schemas.microsoft.com/office/drawing/2014/main" id="{193FF9C5-51CF-978A-4F78-55BEC19CEF31}"/>
              </a:ext>
            </a:extLst>
          </p:cNvPr>
          <p:cNvSpPr/>
          <p:nvPr/>
        </p:nvSpPr>
        <p:spPr>
          <a:xfrm>
            <a:off x="3374135" y="90374"/>
            <a:ext cx="79529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b="1" dirty="0">
                <a:ea typeface="Cambria" panose="02040503050406030204" pitchFamily="18" charset="0"/>
                <a:cs typeface="Times New Roman" panose="02020603050405020304" pitchFamily="18" charset="0"/>
              </a:rPr>
              <a:t>Predicting long</a:t>
            </a:r>
            <a:r>
              <a:rPr lang="zh-CN" altLang="en-US" b="1" dirty="0"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ea typeface="Cambria" panose="02040503050406030204" pitchFamily="18" charset="0"/>
                <a:cs typeface="Times New Roman" panose="02020603050405020304" pitchFamily="18" charset="0"/>
              </a:rPr>
              <a:t>term</a:t>
            </a:r>
            <a:r>
              <a:rPr lang="zh-CN" altLang="en-US" b="1" dirty="0"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GB" altLang="zh-CN" b="1" dirty="0">
                <a:ea typeface="Cambria" panose="02040503050406030204" pitchFamily="18" charset="0"/>
                <a:cs typeface="Times New Roman" panose="02020603050405020304" pitchFamily="18" charset="0"/>
              </a:rPr>
              <a:t>breast cancer risk using longitudinal mammographic screening history </a:t>
            </a:r>
            <a:r>
              <a:rPr lang="en-GB" dirty="0">
                <a:hlinkClick r:id="rId2"/>
              </a:rPr>
              <a:t>| medRxiv</a:t>
            </a:r>
            <a:r>
              <a:rPr lang="en-GB" altLang="zh-CN" b="1" dirty="0"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99B862-24BC-89FA-59F3-BE0A8834A5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588" y="736705"/>
            <a:ext cx="7392823" cy="5580621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2399492F-342B-51BC-A5DB-E73795EEA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369" y="239344"/>
            <a:ext cx="2598420" cy="153888"/>
          </a:xfrm>
        </p:spPr>
        <p:txBody>
          <a:bodyPr/>
          <a:lstStyle/>
          <a:p>
            <a:r>
              <a:rPr lang="nl-NL" dirty="0"/>
              <a:t>P</a:t>
            </a:r>
            <a:r>
              <a:rPr lang="en-US" altLang="zh-CN" dirty="0"/>
              <a:t>1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68710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B75BE7-9D3C-E925-A6A5-D54721A2D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369" y="239344"/>
            <a:ext cx="2598420" cy="153888"/>
          </a:xfrm>
        </p:spPr>
        <p:txBody>
          <a:bodyPr/>
          <a:lstStyle/>
          <a:p>
            <a:r>
              <a:rPr lang="nl-NL" dirty="0"/>
              <a:t>P4</a:t>
            </a:r>
          </a:p>
        </p:txBody>
      </p:sp>
      <p:sp>
        <p:nvSpPr>
          <p:cNvPr id="5" name="矩形 25">
            <a:extLst>
              <a:ext uri="{FF2B5EF4-FFF2-40B4-BE49-F238E27FC236}">
                <a16:creationId xmlns:a16="http://schemas.microsoft.com/office/drawing/2014/main" id="{2F2AD0F1-A5CB-B32B-D74D-6A542506E7F7}"/>
              </a:ext>
            </a:extLst>
          </p:cNvPr>
          <p:cNvSpPr/>
          <p:nvPr/>
        </p:nvSpPr>
        <p:spPr>
          <a:xfrm>
            <a:off x="3374135" y="90374"/>
            <a:ext cx="79529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b="1" dirty="0">
                <a:ea typeface="Cambria" panose="02040503050406030204" pitchFamily="18" charset="0"/>
                <a:cs typeface="Times New Roman" panose="02020603050405020304" pitchFamily="18" charset="0"/>
              </a:rPr>
              <a:t>Ordinal Learning: Longitudinal Attention Alignment Model for Predicting Time to Future Breast Cancer Events from Mammograms.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64F0F2-3D70-32F4-6C46-CC5024FDE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Previous</a:t>
            </a:r>
            <a:r>
              <a:rPr lang="zh-CN" altLang="en-US" dirty="0"/>
              <a:t> </a:t>
            </a:r>
            <a:r>
              <a:rPr lang="en-US" dirty="0"/>
              <a:t>Methods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Risk</a:t>
            </a:r>
            <a:r>
              <a:rPr lang="zh-CN" altLang="en-US" dirty="0"/>
              <a:t> </a:t>
            </a:r>
            <a:r>
              <a:rPr lang="en-US" altLang="zh-CN" dirty="0"/>
              <a:t>Prediction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F7F254A-E23B-7C3D-204A-0E7870066B4B}"/>
              </a:ext>
            </a:extLst>
          </p:cNvPr>
          <p:cNvSpPr txBox="1">
            <a:spLocks/>
          </p:cNvSpPr>
          <p:nvPr/>
        </p:nvSpPr>
        <p:spPr>
          <a:xfrm>
            <a:off x="838200" y="1607511"/>
            <a:ext cx="10515600" cy="40906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2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rgbClr val="C00000"/>
                </a:solidFill>
              </a:rPr>
              <a:t>Risk Prediction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zh-CN" dirty="0"/>
              <a:t>Binary</a:t>
            </a:r>
            <a:r>
              <a:rPr lang="zh-CN" altLang="en-US" dirty="0"/>
              <a:t> </a:t>
            </a:r>
            <a:r>
              <a:rPr lang="en-US" altLang="zh-CN" dirty="0"/>
              <a:t>Classification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zh-CN" dirty="0"/>
              <a:t>Multi-Binary classification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zh-CN" dirty="0"/>
              <a:t>Cumulative hazard-based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zh-CN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zh-CN" dirty="0"/>
          </a:p>
          <a:p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>
                <a:solidFill>
                  <a:srgbClr val="C00000"/>
                </a:solidFill>
              </a:rPr>
              <a:t>Time to BC Prediction</a:t>
            </a:r>
          </a:p>
          <a:p>
            <a:r>
              <a:rPr lang="en-US" altLang="zh-CN" dirty="0"/>
              <a:t>1.   </a:t>
            </a:r>
            <a:r>
              <a:rPr lang="nl-NL" altLang="zh-CN" dirty="0" err="1"/>
              <a:t>Regression</a:t>
            </a:r>
            <a:endParaRPr lang="en-US" altLang="zh-C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DE390A-431A-33CF-C224-76AE14256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84" y="3528680"/>
            <a:ext cx="3907030" cy="11125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6B2503-FC51-FECE-520F-8DDB8F57D5A0}"/>
              </a:ext>
            </a:extLst>
          </p:cNvPr>
          <p:cNvSpPr txBox="1"/>
          <p:nvPr/>
        </p:nvSpPr>
        <p:spPr>
          <a:xfrm>
            <a:off x="5078581" y="3600285"/>
            <a:ext cx="58068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They</a:t>
            </a:r>
            <a:r>
              <a:rPr lang="en-US" dirty="0"/>
              <a:t> make use of two additional fully connected layers to calculate base hazard </a:t>
            </a:r>
            <a:r>
              <a:rPr lang="en-US" dirty="0" err="1"/>
              <a:t>θb</a:t>
            </a:r>
            <a:r>
              <a:rPr lang="en-US" dirty="0"/>
              <a:t> and time-dependent hazard </a:t>
            </a:r>
            <a:r>
              <a:rPr lang="en-US" dirty="0" err="1"/>
              <a:t>θu</a:t>
            </a:r>
            <a:r>
              <a:rPr lang="en-US" dirty="0"/>
              <a:t>, respectively.</a:t>
            </a:r>
          </a:p>
        </p:txBody>
      </p:sp>
    </p:spTree>
    <p:extLst>
      <p:ext uri="{BB962C8B-B14F-4D97-AF65-F5344CB8AC3E}">
        <p14:creationId xmlns:p14="http://schemas.microsoft.com/office/powerpoint/2010/main" val="2804375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CBF42C99-438B-47D1-A2C9-D19625638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Background</a:t>
            </a:r>
          </a:p>
        </p:txBody>
      </p:sp>
      <p:sp>
        <p:nvSpPr>
          <p:cNvPr id="2" name="灯片编号占位符 3">
            <a:extLst>
              <a:ext uri="{FF2B5EF4-FFF2-40B4-BE49-F238E27FC236}">
                <a16:creationId xmlns:a16="http://schemas.microsoft.com/office/drawing/2014/main" id="{FF729CE4-6EFA-360B-18CC-D83B3D7D815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4158AB3-25AD-46B5-8EC9-F5A7192C54D2}" type="slidenum">
              <a:rPr lang="en-GB" smtClean="0">
                <a:latin typeface="Cambria" panose="02040503050406030204" pitchFamily="18" charset="0"/>
                <a:ea typeface="Cambria" panose="02040503050406030204" pitchFamily="18" charset="0"/>
              </a:rPr>
              <a:pPr/>
              <a:t>2</a:t>
            </a:fld>
            <a:endParaRPr lang="en-GB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6" name="文本框 5">
            <a:extLst>
              <a:ext uri="{FF2B5EF4-FFF2-40B4-BE49-F238E27FC236}">
                <a16:creationId xmlns:a16="http://schemas.microsoft.com/office/drawing/2014/main" id="{9D9A6413-B8B0-6138-9C78-2B34F581760A}"/>
              </a:ext>
            </a:extLst>
          </p:cNvPr>
          <p:cNvSpPr txBox="1"/>
          <p:nvPr/>
        </p:nvSpPr>
        <p:spPr>
          <a:xfrm>
            <a:off x="490538" y="596831"/>
            <a:ext cx="11423692" cy="1890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Cambria" panose="02040503050406030204" pitchFamily="18" charset="0"/>
                <a:ea typeface="Cambria" panose="02040503050406030204" pitchFamily="18" charset="0"/>
              </a:rPr>
              <a:t>Breast Cancer</a:t>
            </a:r>
            <a:r>
              <a:rPr lang="zh-CN" altLang="en-US" sz="2000" b="1" dirty="0">
                <a:latin typeface="Cambria" panose="02040503050406030204" pitchFamily="18" charset="0"/>
              </a:rPr>
              <a:t>：</a:t>
            </a:r>
            <a:endParaRPr lang="en-GB" altLang="zh-CN" sz="2000" b="1" dirty="0">
              <a:latin typeface="Cambria" panose="02040503050406030204" pitchFamily="18" charset="0"/>
            </a:endParaRPr>
          </a:p>
          <a:p>
            <a:endParaRPr lang="en-GB" altLang="zh-CN" sz="12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The risk of a woman developing breast cancer: 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10-13%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</a:p>
          <a:p>
            <a:pPr marL="742950" lvl="1" indent="-28575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2.3 million 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new cases, 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24.5%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of all cancers</a:t>
            </a:r>
          </a:p>
          <a:p>
            <a:pPr marL="742950" lvl="1" indent="-28575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Leading cause of cancer death in women, about </a:t>
            </a:r>
            <a:r>
              <a:rPr lang="en-GB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16%</a:t>
            </a:r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 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5-</a:t>
            </a:r>
            <a:r>
              <a:rPr lang="en-US" altLang="zh-CN" dirty="0"/>
              <a:t>year </a:t>
            </a:r>
            <a:r>
              <a:rPr lang="en-GB" dirty="0"/>
              <a:t>survival rate </a:t>
            </a:r>
            <a:r>
              <a:rPr lang="en-GB" dirty="0">
                <a:solidFill>
                  <a:srgbClr val="C00000"/>
                </a:solidFill>
              </a:rPr>
              <a:t>99% </a:t>
            </a:r>
            <a:r>
              <a:rPr lang="en-GB" dirty="0"/>
              <a:t>for patients with </a:t>
            </a:r>
            <a:r>
              <a:rPr lang="en-GB" dirty="0">
                <a:solidFill>
                  <a:srgbClr val="C00000"/>
                </a:solidFill>
              </a:rPr>
              <a:t>stage I breast caner</a:t>
            </a:r>
            <a:r>
              <a:rPr lang="en-GB" dirty="0"/>
              <a:t>, </a:t>
            </a:r>
            <a:r>
              <a:rPr lang="en-GB" dirty="0">
                <a:solidFill>
                  <a:srgbClr val="C00000"/>
                </a:solidFill>
              </a:rPr>
              <a:t>28% </a:t>
            </a:r>
            <a:r>
              <a:rPr lang="en-GB" dirty="0"/>
              <a:t>for patients with </a:t>
            </a:r>
            <a:r>
              <a:rPr lang="en-GB" dirty="0">
                <a:solidFill>
                  <a:srgbClr val="C00000"/>
                </a:solidFill>
              </a:rPr>
              <a:t>stage IV (metastatic)</a:t>
            </a:r>
            <a:endParaRPr lang="zh-CN" altLang="en-US" sz="2400" dirty="0">
              <a:solidFill>
                <a:srgbClr val="C00000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27">
            <a:extLst>
              <a:ext uri="{FF2B5EF4-FFF2-40B4-BE49-F238E27FC236}">
                <a16:creationId xmlns:a16="http://schemas.microsoft.com/office/drawing/2014/main" id="{3CA4C084-078A-E803-90AA-89B3C366D374}"/>
              </a:ext>
            </a:extLst>
          </p:cNvPr>
          <p:cNvSpPr txBox="1"/>
          <p:nvPr/>
        </p:nvSpPr>
        <p:spPr>
          <a:xfrm>
            <a:off x="2258975" y="2621491"/>
            <a:ext cx="1931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>
                <a:latin typeface="Cambria" panose="02040503050406030204" pitchFamily="18" charset="0"/>
                <a:ea typeface="Cambria" panose="02040503050406030204" pitchFamily="18" charset="0"/>
                <a:cs typeface="Times New Roman" charset="0"/>
              </a:rPr>
              <a:t>Incidence (Females)</a:t>
            </a:r>
            <a:endParaRPr lang="en-GB" sz="1400" b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18" name="Chart 28">
            <a:extLst>
              <a:ext uri="{FF2B5EF4-FFF2-40B4-BE49-F238E27FC236}">
                <a16:creationId xmlns:a16="http://schemas.microsoft.com/office/drawing/2014/main" id="{BA694F83-1A44-7267-D0CA-770F48FA7E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2030283"/>
              </p:ext>
            </p:extLst>
          </p:nvPr>
        </p:nvGraphicFramePr>
        <p:xfrm>
          <a:off x="6245468" y="3079292"/>
          <a:ext cx="5360377" cy="24490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extBox 29">
            <a:extLst>
              <a:ext uri="{FF2B5EF4-FFF2-40B4-BE49-F238E27FC236}">
                <a16:creationId xmlns:a16="http://schemas.microsoft.com/office/drawing/2014/main" id="{16DC3456-ECDD-3725-51FA-F1A00CAA6025}"/>
              </a:ext>
            </a:extLst>
          </p:cNvPr>
          <p:cNvSpPr txBox="1"/>
          <p:nvPr/>
        </p:nvSpPr>
        <p:spPr>
          <a:xfrm>
            <a:off x="8171156" y="2621490"/>
            <a:ext cx="1931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>
                <a:latin typeface="Cambria" panose="02040503050406030204" pitchFamily="18" charset="0"/>
                <a:ea typeface="Cambria" panose="02040503050406030204" pitchFamily="18" charset="0"/>
                <a:cs typeface="Times New Roman" charset="0"/>
              </a:rPr>
              <a:t>Mortality (Females)</a:t>
            </a:r>
            <a:endParaRPr lang="en-GB" sz="1400" b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0" name="TextBox 34">
            <a:extLst>
              <a:ext uri="{FF2B5EF4-FFF2-40B4-BE49-F238E27FC236}">
                <a16:creationId xmlns:a16="http://schemas.microsoft.com/office/drawing/2014/main" id="{8AF82744-2AB5-4622-2F48-B5F9B4B2D9CD}"/>
              </a:ext>
            </a:extLst>
          </p:cNvPr>
          <p:cNvSpPr txBox="1"/>
          <p:nvPr/>
        </p:nvSpPr>
        <p:spPr>
          <a:xfrm>
            <a:off x="3552569" y="5641348"/>
            <a:ext cx="55844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Figure 1.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Incidence and mortality for different cancers in 2020.</a:t>
            </a:r>
          </a:p>
        </p:txBody>
      </p:sp>
      <p:graphicFrame>
        <p:nvGraphicFramePr>
          <p:cNvPr id="21" name="Chart 35">
            <a:extLst>
              <a:ext uri="{FF2B5EF4-FFF2-40B4-BE49-F238E27FC236}">
                <a16:creationId xmlns:a16="http://schemas.microsoft.com/office/drawing/2014/main" id="{8BEB038D-5935-46EF-7FF8-CEABC546CB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2831658"/>
              </p:ext>
            </p:extLst>
          </p:nvPr>
        </p:nvGraphicFramePr>
        <p:xfrm>
          <a:off x="739505" y="3080043"/>
          <a:ext cx="4970585" cy="24490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2" name="矩形 8">
            <a:extLst>
              <a:ext uri="{FF2B5EF4-FFF2-40B4-BE49-F238E27FC236}">
                <a16:creationId xmlns:a16="http://schemas.microsoft.com/office/drawing/2014/main" id="{A5817D57-2C7D-28C1-2C00-6703FED5B719}"/>
              </a:ext>
            </a:extLst>
          </p:cNvPr>
          <p:cNvSpPr/>
          <p:nvPr/>
        </p:nvSpPr>
        <p:spPr>
          <a:xfrm>
            <a:off x="8492442" y="159919"/>
            <a:ext cx="44252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ung</a:t>
            </a:r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et al, </a:t>
            </a:r>
            <a:r>
              <a:rPr lang="en-US" sz="1200" i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CA: A Cancer Journal for Clinicians</a:t>
            </a:r>
            <a:r>
              <a:rPr lang="pt-BR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2021.</a:t>
            </a:r>
            <a:endParaRPr lang="en-US" sz="120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910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Graphic spid="18" grpId="0">
        <p:bldAsOne/>
      </p:bldGraphic>
      <p:bldP spid="19" grpId="0"/>
      <p:bldP spid="20" grpId="0"/>
      <p:bldGraphic spid="21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DC8A70-CF90-827E-3D77-AC096ADD5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titel van de presentatie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FE21E252-675D-B731-8F31-0557D3B6045F}"/>
              </a:ext>
            </a:extLst>
          </p:cNvPr>
          <p:cNvSpPr txBox="1">
            <a:spLocks/>
          </p:cNvSpPr>
          <p:nvPr/>
        </p:nvSpPr>
        <p:spPr>
          <a:xfrm>
            <a:off x="986365" y="1725958"/>
            <a:ext cx="10219267" cy="31200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8800" dirty="0">
                <a:ea typeface="Cambria" panose="02040503050406030204" pitchFamily="18" charset="0"/>
                <a:cs typeface="Times New Roman" panose="02020603050405020304" pitchFamily="18" charset="0"/>
              </a:rPr>
              <a:t>Thanks !</a:t>
            </a:r>
          </a:p>
        </p:txBody>
      </p:sp>
    </p:spTree>
    <p:extLst>
      <p:ext uri="{BB962C8B-B14F-4D97-AF65-F5344CB8AC3E}">
        <p14:creationId xmlns:p14="http://schemas.microsoft.com/office/powerpoint/2010/main" val="3902318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5">
            <a:extLst>
              <a:ext uri="{FF2B5EF4-FFF2-40B4-BE49-F238E27FC236}">
                <a16:creationId xmlns:a16="http://schemas.microsoft.com/office/drawing/2014/main" id="{254BE1BF-6688-676D-A37B-84F67FA2D92D}"/>
              </a:ext>
            </a:extLst>
          </p:cNvPr>
          <p:cNvSpPr txBox="1"/>
          <p:nvPr/>
        </p:nvSpPr>
        <p:spPr>
          <a:xfrm>
            <a:off x="853108" y="819034"/>
            <a:ext cx="10393225" cy="5162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Breast Cancer Screening Program</a:t>
            </a:r>
            <a:endParaRPr lang="en-US" altLang="zh-CN" sz="20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altLang="zh-CN" sz="16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zh-CN" b="1" dirty="0">
                <a:latin typeface="Cambria" panose="02040503050406030204" pitchFamily="18" charset="0"/>
                <a:ea typeface="Cambria" panose="02040503050406030204" pitchFamily="18" charset="0"/>
              </a:rPr>
              <a:t>Aim</a:t>
            </a:r>
            <a:r>
              <a:rPr lang="en-GB" altLang="zh-CN" b="1" dirty="0"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en-GB" altLang="zh-CN" sz="1600" dirty="0">
                <a:latin typeface="Cambria" panose="02040503050406030204" pitchFamily="18" charset="0"/>
                <a:ea typeface="Cambria" panose="02040503050406030204" pitchFamily="18" charset="0"/>
              </a:rPr>
              <a:t>To </a:t>
            </a:r>
            <a:r>
              <a:rPr lang="en-GB" altLang="zh-CN" sz="16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reduce the mortality rate </a:t>
            </a:r>
            <a:r>
              <a:rPr lang="en-GB" altLang="zh-CN" sz="1600" dirty="0">
                <a:latin typeface="Cambria" panose="02040503050406030204" pitchFamily="18" charset="0"/>
                <a:ea typeface="Cambria" panose="02040503050406030204" pitchFamily="18" charset="0"/>
              </a:rPr>
              <a:t>by finding the cancer at an early stage when it can be treated and may be cured. </a:t>
            </a:r>
            <a:r>
              <a:rPr lang="en-GB" altLang="zh-CN" sz="16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Early detection</a:t>
            </a:r>
            <a:r>
              <a:rPr lang="en-GB" altLang="zh-CN" sz="16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GB" altLang="zh-CN" sz="1600" dirty="0">
                <a:latin typeface="Cambria" panose="02040503050406030204" pitchFamily="18" charset="0"/>
                <a:ea typeface="Cambria" panose="02040503050406030204" pitchFamily="18" charset="0"/>
              </a:rPr>
              <a:t>often offers more options in terms of the available treatment methods and treatment is most likely to be successful.</a:t>
            </a:r>
          </a:p>
          <a:p>
            <a:pPr lvl="1"/>
            <a:endParaRPr lang="en-GB" altLang="zh-CN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endParaRPr lang="en-GB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GB" altLang="zh-CN" b="1" dirty="0">
                <a:latin typeface="Cambria" panose="02040503050406030204" pitchFamily="18" charset="0"/>
                <a:ea typeface="Cambria" panose="02040503050406030204" pitchFamily="18" charset="0"/>
              </a:rPr>
              <a:t>Breast Cancer Screening Guidelines</a:t>
            </a:r>
          </a:p>
          <a:p>
            <a:endParaRPr lang="en-GB" altLang="zh-CN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altLang="zh-CN" sz="1600" u="sng" dirty="0">
                <a:latin typeface="Cambria" panose="02040503050406030204" pitchFamily="18" charset="0"/>
                <a:ea typeface="Cambria" panose="02040503050406030204" pitchFamily="18" charset="0"/>
              </a:rPr>
              <a:t> Women at average risk:</a:t>
            </a:r>
          </a:p>
          <a:p>
            <a:pPr lvl="1"/>
            <a:endParaRPr lang="en-GB" altLang="zh-CN" sz="11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altLang="zh-CN" sz="16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Women between 40 and 44 </a:t>
            </a:r>
            <a:r>
              <a:rPr lang="en-GB" altLang="zh-CN" sz="1600" dirty="0">
                <a:latin typeface="Cambria" panose="02040503050406030204" pitchFamily="18" charset="0"/>
                <a:ea typeface="Cambria" panose="02040503050406030204" pitchFamily="18" charset="0"/>
              </a:rPr>
              <a:t>have the option to start screening with a mammogram every year.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altLang="zh-CN" sz="1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altLang="zh-CN" sz="16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Women 45 to 54</a:t>
            </a:r>
            <a:r>
              <a:rPr lang="en-GB" altLang="zh-CN" sz="16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GB" altLang="zh-CN" sz="1600" dirty="0">
                <a:latin typeface="Cambria" panose="02040503050406030204" pitchFamily="18" charset="0"/>
                <a:ea typeface="Cambria" panose="02040503050406030204" pitchFamily="18" charset="0"/>
              </a:rPr>
              <a:t>should get mammograms every year.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altLang="zh-CN" sz="1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altLang="zh-CN" sz="16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Women 55 and older </a:t>
            </a:r>
            <a:r>
              <a:rPr lang="en-GB" altLang="zh-CN" sz="1600" dirty="0">
                <a:latin typeface="Cambria" panose="02040503050406030204" pitchFamily="18" charset="0"/>
                <a:ea typeface="Cambria" panose="02040503050406030204" pitchFamily="18" charset="0"/>
              </a:rPr>
              <a:t>can switch to a mammogram every other year, or they can choose to continue yearly mammograms. Screening should continue as long as a woman is in good health and is expected to live at least 10 more years.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altLang="zh-CN" sz="105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altLang="zh-CN" sz="1600" u="sng" dirty="0">
                <a:latin typeface="Cambria" panose="02040503050406030204" pitchFamily="18" charset="0"/>
                <a:ea typeface="Cambria" panose="02040503050406030204" pitchFamily="18" charset="0"/>
              </a:rPr>
              <a:t>Women who are at </a:t>
            </a:r>
            <a:r>
              <a:rPr lang="en-GB" altLang="zh-CN" sz="1600" b="1" u="sng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high risk </a:t>
            </a:r>
            <a:r>
              <a:rPr lang="en-GB" altLang="zh-CN" sz="1600" u="sng" dirty="0">
                <a:latin typeface="Cambria" panose="02040503050406030204" pitchFamily="18" charset="0"/>
                <a:ea typeface="Cambria" panose="02040503050406030204" pitchFamily="18" charset="0"/>
              </a:rPr>
              <a:t>for breast cancer based on certain factors should get a breast MRI and a mammogram every year, </a:t>
            </a:r>
            <a:r>
              <a:rPr lang="en-GB" altLang="zh-CN" sz="1600" b="1" u="sng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typically starting at age 30. </a:t>
            </a:r>
          </a:p>
        </p:txBody>
      </p:sp>
      <p:sp>
        <p:nvSpPr>
          <p:cNvPr id="6" name="Tijdelijke aanduiding voor voettekst 3">
            <a:extLst>
              <a:ext uri="{FF2B5EF4-FFF2-40B4-BE49-F238E27FC236}">
                <a16:creationId xmlns:a16="http://schemas.microsoft.com/office/drawing/2014/main" id="{6DC830F0-9A53-4256-24FA-8C1E0D58E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369" y="239344"/>
            <a:ext cx="2598420" cy="153888"/>
          </a:xfrm>
        </p:spPr>
        <p:txBody>
          <a:bodyPr/>
          <a:lstStyle/>
          <a:p>
            <a:r>
              <a:rPr lang="nl-NL" dirty="0"/>
              <a:t>Background</a:t>
            </a:r>
          </a:p>
        </p:txBody>
      </p:sp>
      <p:sp>
        <p:nvSpPr>
          <p:cNvPr id="7" name="文本框 7">
            <a:extLst>
              <a:ext uri="{FF2B5EF4-FFF2-40B4-BE49-F238E27FC236}">
                <a16:creationId xmlns:a16="http://schemas.microsoft.com/office/drawing/2014/main" id="{B6B7C504-F170-F654-2CAB-56525DD7F69E}"/>
              </a:ext>
            </a:extLst>
          </p:cNvPr>
          <p:cNvSpPr txBox="1"/>
          <p:nvPr/>
        </p:nvSpPr>
        <p:spPr>
          <a:xfrm>
            <a:off x="9252996" y="158936"/>
            <a:ext cx="27047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sz="1200" i="1" dirty="0">
                <a:latin typeface="Cambria" panose="02040503050406030204" pitchFamily="18" charset="0"/>
                <a:ea typeface="Cambria" panose="02040503050406030204" pitchFamily="18" charset="0"/>
              </a:rPr>
              <a:t>ACS Breast Cancer Screening Guidelines</a:t>
            </a:r>
            <a:endParaRPr lang="en-GB" sz="1200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211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5">
            <a:extLst>
              <a:ext uri="{FF2B5EF4-FFF2-40B4-BE49-F238E27FC236}">
                <a16:creationId xmlns:a16="http://schemas.microsoft.com/office/drawing/2014/main" id="{ECB63125-6759-8F41-9E62-C9B40FDCD918}"/>
              </a:ext>
            </a:extLst>
          </p:cNvPr>
          <p:cNvSpPr txBox="1"/>
          <p:nvPr/>
        </p:nvSpPr>
        <p:spPr>
          <a:xfrm>
            <a:off x="429949" y="797510"/>
            <a:ext cx="10593076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2000" b="1" dirty="0">
                <a:latin typeface="Cambria" panose="02040503050406030204" pitchFamily="18" charset="0"/>
                <a:ea typeface="Cambria" panose="02040503050406030204" pitchFamily="18" charset="0"/>
              </a:rPr>
              <a:t>Breast Cancer Screening Imaging</a:t>
            </a:r>
          </a:p>
          <a:p>
            <a:endParaRPr lang="en-GB" altLang="zh-CN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altLang="zh-CN" b="1" dirty="0">
                <a:latin typeface="Cambria" panose="02040503050406030204" pitchFamily="18" charset="0"/>
                <a:ea typeface="Cambria" panose="02040503050406030204" pitchFamily="18" charset="0"/>
              </a:rPr>
              <a:t>Mammography (MG): </a:t>
            </a:r>
            <a:r>
              <a:rPr lang="en-GB" altLang="zh-CN" sz="1600" dirty="0">
                <a:latin typeface="Cambria" panose="02040503050406030204" pitchFamily="18" charset="0"/>
                <a:ea typeface="Cambria" panose="02040503050406030204" pitchFamily="18" charset="0"/>
              </a:rPr>
              <a:t>The most common screening test for breast cancer. </a:t>
            </a:r>
            <a:endParaRPr lang="en-GB" altLang="zh-CN" sz="1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200150" lvl="2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"/>
            </a:pPr>
            <a:r>
              <a:rPr lang="en-GB" altLang="zh-CN" sz="1600" dirty="0">
                <a:latin typeface="Cambria" panose="02040503050406030204" pitchFamily="18" charset="0"/>
                <a:ea typeface="Cambria" panose="02040503050406030204" pitchFamily="18" charset="0"/>
              </a:rPr>
              <a:t>Only imaging modality that has been proven to decrease mortality from breast cancer</a:t>
            </a:r>
          </a:p>
          <a:p>
            <a:pPr marL="1200150" lvl="2" indent="-285750"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"/>
            </a:pPr>
            <a:r>
              <a:rPr lang="en-GB" altLang="zh-CN" sz="1600" dirty="0">
                <a:latin typeface="Cambria" panose="02040503050406030204" pitchFamily="18" charset="0"/>
                <a:ea typeface="Cambria" panose="02040503050406030204" pitchFamily="18" charset="0"/>
              </a:rPr>
              <a:t>Lower sensitivity with dense breast tissue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altLang="zh-CN" sz="1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altLang="zh-CN" sz="1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altLang="zh-CN" b="1" dirty="0">
                <a:latin typeface="Cambria" panose="02040503050406030204" pitchFamily="18" charset="0"/>
                <a:ea typeface="Cambria" panose="02040503050406030204" pitchFamily="18" charset="0"/>
              </a:rPr>
              <a:t>Digital breast tomosynthesis (DBT): </a:t>
            </a:r>
            <a:r>
              <a:rPr lang="en-GB" altLang="zh-CN" sz="1600" dirty="0">
                <a:latin typeface="Cambria" panose="02040503050406030204" pitchFamily="18" charset="0"/>
                <a:ea typeface="Cambria" panose="02040503050406030204" pitchFamily="18" charset="0"/>
              </a:rPr>
              <a:t>A newer type of mammogram.</a:t>
            </a:r>
            <a:endParaRPr lang="en-GB" altLang="zh-CN" sz="1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200150" lvl="2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"/>
            </a:pPr>
            <a:r>
              <a:rPr lang="en-GB" altLang="zh-CN" sz="1600" dirty="0">
                <a:latin typeface="Cambria" panose="02040503050406030204" pitchFamily="18" charset="0"/>
                <a:ea typeface="Cambria" panose="02040503050406030204" pitchFamily="18" charset="0"/>
              </a:rPr>
              <a:t>Increase breast cancer detection rate and can be helpful in women with more dense breasts</a:t>
            </a:r>
          </a:p>
          <a:p>
            <a:pPr marL="1200150" lvl="2" indent="-285750"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"/>
            </a:pPr>
            <a:r>
              <a:rPr lang="en-GB" altLang="zh-CN" sz="1600" dirty="0">
                <a:latin typeface="Cambria" panose="02040503050406030204" pitchFamily="18" charset="0"/>
                <a:ea typeface="Cambria" panose="02040503050406030204" pitchFamily="18" charset="0"/>
              </a:rPr>
              <a:t>Cost more than 2D mammograms</a:t>
            </a:r>
          </a:p>
          <a:p>
            <a:pPr lvl="1"/>
            <a:endParaRPr lang="en-GB" altLang="zh-CN" sz="1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endParaRPr lang="en-GB" altLang="zh-CN" sz="1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altLang="zh-CN" b="1" dirty="0">
                <a:latin typeface="Cambria" panose="02040503050406030204" pitchFamily="18" charset="0"/>
                <a:ea typeface="Cambria" panose="02040503050406030204" pitchFamily="18" charset="0"/>
              </a:rPr>
              <a:t>Magnetic resonance imaging (MRI): </a:t>
            </a:r>
            <a:r>
              <a:rPr lang="en-GB" altLang="zh-CN" sz="1600" dirty="0">
                <a:latin typeface="Cambria" panose="02040503050406030204" pitchFamily="18" charset="0"/>
                <a:ea typeface="Cambria" panose="02040503050406030204" pitchFamily="18" charset="0"/>
              </a:rPr>
              <a:t>Supplemental Screening for high risk population.</a:t>
            </a:r>
            <a:endParaRPr lang="en-GB" altLang="zh-CN" sz="1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200150" lvl="2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"/>
            </a:pPr>
            <a:r>
              <a:rPr lang="en-GB" altLang="zh-CN" sz="1600" dirty="0">
                <a:latin typeface="Cambria" panose="02040503050406030204" pitchFamily="18" charset="0"/>
                <a:ea typeface="Cambria" panose="02040503050406030204" pitchFamily="18" charset="0"/>
              </a:rPr>
              <a:t>Can be helpful in women with more dense breasts</a:t>
            </a:r>
          </a:p>
          <a:p>
            <a:pPr marL="1200150" lvl="2" indent="-285750"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"/>
            </a:pPr>
            <a:r>
              <a:rPr lang="en-GB" altLang="zh-CN" sz="1600" dirty="0">
                <a:latin typeface="Cambria" panose="02040503050406030204" pitchFamily="18" charset="0"/>
                <a:ea typeface="Cambria" panose="02040503050406030204" pitchFamily="18" charset="0"/>
              </a:rPr>
              <a:t>Breast MRIs may appear abnormal even when there is no cancer</a:t>
            </a:r>
          </a:p>
          <a:p>
            <a:pPr marL="1200150" lvl="2" indent="-285750"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L"/>
            </a:pPr>
            <a:endParaRPr lang="en-GB" altLang="zh-CN" sz="1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200150" lvl="2" indent="-285750"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L"/>
            </a:pPr>
            <a:endParaRPr lang="en-GB" altLang="zh-CN" sz="1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altLang="zh-CN" b="1" dirty="0">
                <a:latin typeface="Cambria" panose="02040503050406030204" pitchFamily="18" charset="0"/>
                <a:ea typeface="Cambria" panose="02040503050406030204" pitchFamily="18" charset="0"/>
              </a:rPr>
              <a:t>Ultrasound (US): </a:t>
            </a:r>
            <a:r>
              <a:rPr lang="en-GB" altLang="zh-CN" sz="1600" dirty="0">
                <a:latin typeface="Cambria" panose="02040503050406030204" pitchFamily="18" charset="0"/>
                <a:ea typeface="Cambria" panose="02040503050406030204" pitchFamily="18" charset="0"/>
              </a:rPr>
              <a:t>Supplemental Screening for high risk population</a:t>
            </a:r>
            <a:endParaRPr lang="en-GB" altLang="zh-CN" sz="1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200150" lvl="2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"/>
            </a:pPr>
            <a:r>
              <a:rPr lang="en-GB" altLang="zh-CN" sz="1600" dirty="0">
                <a:latin typeface="Cambria" panose="02040503050406030204" pitchFamily="18" charset="0"/>
                <a:ea typeface="Cambria" panose="02040503050406030204" pitchFamily="18" charset="0"/>
              </a:rPr>
              <a:t>For the women who can not have MRI</a:t>
            </a:r>
          </a:p>
          <a:p>
            <a:pPr marL="1200150" lvl="2" indent="-285750"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"/>
            </a:pPr>
            <a:r>
              <a:rPr lang="en-GB" altLang="zh-CN" sz="1600" dirty="0">
                <a:latin typeface="Cambria" panose="02040503050406030204" pitchFamily="18" charset="0"/>
                <a:ea typeface="Cambria" panose="02040503050406030204" pitchFamily="18" charset="0"/>
              </a:rPr>
              <a:t>High false-positive rates</a:t>
            </a:r>
          </a:p>
          <a:p>
            <a:pPr lvl="2">
              <a:buClr>
                <a:schemeClr val="accent5">
                  <a:lumMod val="75000"/>
                </a:schemeClr>
              </a:buClr>
            </a:pPr>
            <a:endParaRPr lang="en-GB" altLang="zh-CN" sz="11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2">
              <a:buClr>
                <a:schemeClr val="accent5">
                  <a:lumMod val="75000"/>
                </a:schemeClr>
              </a:buClr>
            </a:pPr>
            <a:endParaRPr lang="en-GB" altLang="zh-CN" sz="11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" name="图片 4">
            <a:extLst>
              <a:ext uri="{FF2B5EF4-FFF2-40B4-BE49-F238E27FC236}">
                <a16:creationId xmlns:a16="http://schemas.microsoft.com/office/drawing/2014/main" id="{B8E396D5-A400-E85D-A755-AFBBE7A03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7788" y="616669"/>
            <a:ext cx="1174263" cy="1457173"/>
          </a:xfrm>
          <a:prstGeom prst="rect">
            <a:avLst/>
          </a:prstGeom>
        </p:spPr>
      </p:pic>
      <p:pic>
        <p:nvPicPr>
          <p:cNvPr id="7" name="图片 20">
            <a:extLst>
              <a:ext uri="{FF2B5EF4-FFF2-40B4-BE49-F238E27FC236}">
                <a16:creationId xmlns:a16="http://schemas.microsoft.com/office/drawing/2014/main" id="{1D94A558-B7C8-9839-F880-644F6C829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8936" y="2355360"/>
            <a:ext cx="2104298" cy="1056375"/>
          </a:xfrm>
          <a:prstGeom prst="rect">
            <a:avLst/>
          </a:prstGeom>
        </p:spPr>
      </p:pic>
      <p:pic>
        <p:nvPicPr>
          <p:cNvPr id="8" name="图片 22">
            <a:extLst>
              <a:ext uri="{FF2B5EF4-FFF2-40B4-BE49-F238E27FC236}">
                <a16:creationId xmlns:a16="http://schemas.microsoft.com/office/drawing/2014/main" id="{5AB960ED-6105-EEB3-415C-B854B8027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9655" y="3724001"/>
            <a:ext cx="1295352" cy="963485"/>
          </a:xfrm>
          <a:prstGeom prst="rect">
            <a:avLst/>
          </a:prstGeom>
        </p:spPr>
      </p:pic>
      <p:pic>
        <p:nvPicPr>
          <p:cNvPr id="9" name="图片 24">
            <a:extLst>
              <a:ext uri="{FF2B5EF4-FFF2-40B4-BE49-F238E27FC236}">
                <a16:creationId xmlns:a16="http://schemas.microsoft.com/office/drawing/2014/main" id="{00BB4904-4F96-3EC4-D946-28F4553B26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9106" y="4969004"/>
            <a:ext cx="849388" cy="963484"/>
          </a:xfrm>
          <a:prstGeom prst="rect">
            <a:avLst/>
          </a:prstGeom>
        </p:spPr>
      </p:pic>
      <p:pic>
        <p:nvPicPr>
          <p:cNvPr id="10" name="图片 26">
            <a:extLst>
              <a:ext uri="{FF2B5EF4-FFF2-40B4-BE49-F238E27FC236}">
                <a16:creationId xmlns:a16="http://schemas.microsoft.com/office/drawing/2014/main" id="{9479C56C-25F2-91C8-3771-877FFA4B0D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3276" y="4949866"/>
            <a:ext cx="2195970" cy="982622"/>
          </a:xfrm>
          <a:prstGeom prst="rect">
            <a:avLst/>
          </a:prstGeom>
        </p:spPr>
      </p:pic>
      <p:sp>
        <p:nvSpPr>
          <p:cNvPr id="11" name="Tijdelijke aanduiding voor voettekst 3">
            <a:extLst>
              <a:ext uri="{FF2B5EF4-FFF2-40B4-BE49-F238E27FC236}">
                <a16:creationId xmlns:a16="http://schemas.microsoft.com/office/drawing/2014/main" id="{97FC381C-C294-415E-54A3-116A0E5BF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369" y="239344"/>
            <a:ext cx="2598420" cy="153888"/>
          </a:xfrm>
        </p:spPr>
        <p:txBody>
          <a:bodyPr/>
          <a:lstStyle/>
          <a:p>
            <a:r>
              <a:rPr lang="nl-NL" dirty="0"/>
              <a:t>Background</a:t>
            </a:r>
          </a:p>
        </p:txBody>
      </p:sp>
      <p:sp>
        <p:nvSpPr>
          <p:cNvPr id="13" name="文本框 18">
            <a:extLst>
              <a:ext uri="{FF2B5EF4-FFF2-40B4-BE49-F238E27FC236}">
                <a16:creationId xmlns:a16="http://schemas.microsoft.com/office/drawing/2014/main" id="{132CB63A-235E-A42B-2ABA-16B6E098A069}"/>
              </a:ext>
            </a:extLst>
          </p:cNvPr>
          <p:cNvSpPr txBox="1"/>
          <p:nvPr/>
        </p:nvSpPr>
        <p:spPr>
          <a:xfrm>
            <a:off x="9610207" y="160830"/>
            <a:ext cx="23363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sz="1200" dirty="0">
                <a:latin typeface="Cambria" panose="02040503050406030204" pitchFamily="18" charset="0"/>
                <a:ea typeface="Cambria" panose="02040503050406030204" pitchFamily="18" charset="0"/>
              </a:rPr>
              <a:t>Mann R M, et al. </a:t>
            </a:r>
            <a:r>
              <a:rPr lang="en-GB" altLang="zh-CN" sz="1200" i="1" dirty="0">
                <a:latin typeface="Cambria" panose="02040503050406030204" pitchFamily="18" charset="0"/>
                <a:ea typeface="Cambria" panose="02040503050406030204" pitchFamily="18" charset="0"/>
              </a:rPr>
              <a:t>Radiology</a:t>
            </a:r>
            <a:r>
              <a:rPr lang="en-GB" altLang="zh-CN" sz="1200" dirty="0">
                <a:latin typeface="Cambria" panose="02040503050406030204" pitchFamily="18" charset="0"/>
                <a:ea typeface="Cambria" panose="02040503050406030204" pitchFamily="18" charset="0"/>
              </a:rPr>
              <a:t>, 2020.</a:t>
            </a:r>
            <a:endParaRPr lang="en-GB" sz="1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849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3">
            <a:extLst>
              <a:ext uri="{FF2B5EF4-FFF2-40B4-BE49-F238E27FC236}">
                <a16:creationId xmlns:a16="http://schemas.microsoft.com/office/drawing/2014/main" id="{001F4151-412B-E808-5E75-7B28C0BC6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369" y="239344"/>
            <a:ext cx="2598420" cy="153888"/>
          </a:xfrm>
        </p:spPr>
        <p:txBody>
          <a:bodyPr/>
          <a:lstStyle/>
          <a:p>
            <a:r>
              <a:rPr lang="nl-NL" dirty="0"/>
              <a:t>Background</a:t>
            </a:r>
          </a:p>
        </p:txBody>
      </p:sp>
      <p:sp>
        <p:nvSpPr>
          <p:cNvPr id="6" name="文本框 6">
            <a:extLst>
              <a:ext uri="{FF2B5EF4-FFF2-40B4-BE49-F238E27FC236}">
                <a16:creationId xmlns:a16="http://schemas.microsoft.com/office/drawing/2014/main" id="{2EE39FD4-761D-5A4B-9FD2-00DE1802B1F7}"/>
              </a:ext>
            </a:extLst>
          </p:cNvPr>
          <p:cNvSpPr txBox="1"/>
          <p:nvPr/>
        </p:nvSpPr>
        <p:spPr>
          <a:xfrm>
            <a:off x="945817" y="747288"/>
            <a:ext cx="9886348" cy="49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latin typeface="Cambria" panose="02040503050406030204" pitchFamily="18" charset="0"/>
                <a:ea typeface="Cambria" panose="02040503050406030204" pitchFamily="18" charset="0"/>
              </a:rPr>
              <a:t>Advantages of the Breast Cancer Screening</a:t>
            </a:r>
          </a:p>
          <a:p>
            <a:pPr marL="742950" lvl="1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"/>
            </a:pPr>
            <a:endParaRPr lang="en-GB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"/>
            </a:pPr>
            <a:r>
              <a:rPr lang="en-GB" sz="1600" dirty="0">
                <a:latin typeface="Cambria" panose="02040503050406030204" pitchFamily="18" charset="0"/>
                <a:ea typeface="Cambria" panose="02040503050406030204" pitchFamily="18" charset="0"/>
              </a:rPr>
              <a:t>Health gain</a:t>
            </a:r>
          </a:p>
          <a:p>
            <a:pPr marL="742950" lvl="1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"/>
            </a:pPr>
            <a:r>
              <a:rPr lang="en-GB" sz="1600" dirty="0">
                <a:latin typeface="Cambria" panose="02040503050406030204" pitchFamily="18" charset="0"/>
                <a:ea typeface="Cambria" panose="02040503050406030204" pitchFamily="18" charset="0"/>
              </a:rPr>
              <a:t>Risk reduction</a:t>
            </a:r>
          </a:p>
          <a:p>
            <a:pPr marL="742950" lvl="1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"/>
            </a:pPr>
            <a:r>
              <a:rPr lang="en-GB" sz="1600" dirty="0">
                <a:latin typeface="Cambria" panose="02040503050406030204" pitchFamily="18" charset="0"/>
                <a:ea typeface="Cambria" panose="02040503050406030204" pitchFamily="18" charset="0"/>
              </a:rPr>
              <a:t>Less invasive treatment due to early detection</a:t>
            </a:r>
          </a:p>
          <a:p>
            <a:pPr marL="742950" lvl="1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"/>
            </a:pPr>
            <a:r>
              <a:rPr lang="en-GB" sz="1600" dirty="0">
                <a:latin typeface="Cambria" panose="02040503050406030204" pitchFamily="18" charset="0"/>
                <a:ea typeface="Cambria" panose="02040503050406030204" pitchFamily="18" charset="0"/>
              </a:rPr>
              <a:t>More treatment options due to early detection</a:t>
            </a:r>
            <a:endParaRPr lang="en-GB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GB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GB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GB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GB" sz="2000" b="1" dirty="0">
                <a:latin typeface="Cambria" panose="02040503050406030204" pitchFamily="18" charset="0"/>
                <a:ea typeface="Cambria" panose="02040503050406030204" pitchFamily="18" charset="0"/>
              </a:rPr>
              <a:t>Disadvantages of the Breast Cancer Screening</a:t>
            </a:r>
          </a:p>
          <a:p>
            <a:pPr marL="742950" lvl="1" indent="-285750"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"/>
            </a:pPr>
            <a:endParaRPr lang="en-GB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"/>
            </a:pPr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False-positive results</a:t>
            </a:r>
          </a:p>
          <a:p>
            <a:pPr marL="742950" lvl="1" indent="-285750"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"/>
            </a:pPr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Overdiagnosis and overtreatment</a:t>
            </a:r>
          </a:p>
          <a:p>
            <a:pPr marL="742950" lvl="1" indent="-285750"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"/>
            </a:pPr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False-negative results</a:t>
            </a:r>
          </a:p>
          <a:p>
            <a:pPr marL="742950" lvl="1" indent="-285750"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"/>
            </a:pPr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No guarantees; the programme fails to detect 3 in 10 cases of breast cancer.</a:t>
            </a:r>
          </a:p>
          <a:p>
            <a:pPr marL="742950" lvl="1" indent="-285750"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"/>
            </a:pPr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Radiation / tests in healthy people</a:t>
            </a:r>
          </a:p>
          <a:p>
            <a:pPr marL="742950" lvl="1" indent="-285750"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"/>
            </a:pPr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Mammography is a painful method</a:t>
            </a:r>
          </a:p>
          <a:p>
            <a:pPr marL="742950" lvl="1" indent="-285750"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"/>
            </a:pP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Cost</a:t>
            </a:r>
            <a:endParaRPr lang="en-GB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思想气泡: 云 24">
            <a:extLst>
              <a:ext uri="{FF2B5EF4-FFF2-40B4-BE49-F238E27FC236}">
                <a16:creationId xmlns:a16="http://schemas.microsoft.com/office/drawing/2014/main" id="{4D8E6867-FB4F-CAA1-2167-02117BC41219}"/>
              </a:ext>
            </a:extLst>
          </p:cNvPr>
          <p:cNvSpPr/>
          <p:nvPr/>
        </p:nvSpPr>
        <p:spPr>
          <a:xfrm>
            <a:off x="6714066" y="987704"/>
            <a:ext cx="5255525" cy="2491740"/>
          </a:xfrm>
          <a:prstGeom prst="cloudCallou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GB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Q:  </a:t>
            </a:r>
            <a:r>
              <a:rPr lang="en-GB" sz="1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How to balance the Benefit and Harm ?</a:t>
            </a:r>
          </a:p>
          <a:p>
            <a:pPr algn="ctr"/>
            <a:endParaRPr lang="en-GB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GB" sz="20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A: Personalized strategies </a:t>
            </a:r>
          </a:p>
          <a:p>
            <a:pPr algn="ctr"/>
            <a:r>
              <a:rPr lang="en-GB" sz="20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based on risk level </a:t>
            </a:r>
          </a:p>
          <a:p>
            <a:pPr algn="ctr"/>
            <a:endParaRPr lang="en-GB" sz="2000" b="1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GB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1974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9">
            <a:extLst>
              <a:ext uri="{FF2B5EF4-FFF2-40B4-BE49-F238E27FC236}">
                <a16:creationId xmlns:a16="http://schemas.microsoft.com/office/drawing/2014/main" id="{981C8A4E-7D81-55A8-4C09-574A45F27E5B}"/>
              </a:ext>
            </a:extLst>
          </p:cNvPr>
          <p:cNvSpPr txBox="1"/>
          <p:nvPr/>
        </p:nvSpPr>
        <p:spPr>
          <a:xfrm>
            <a:off x="361254" y="736705"/>
            <a:ext cx="11469491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BC Risk Prediction</a:t>
            </a:r>
          </a:p>
          <a:p>
            <a:pPr lvl="1"/>
            <a:endParaRPr lang="en-US" altLang="nl-NL" sz="1600" b="1" dirty="0"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nl-NL" b="1" dirty="0"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nl-NL" b="1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Aims</a:t>
            </a:r>
            <a:r>
              <a:rPr lang="en-GB" b="1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: </a:t>
            </a:r>
            <a:r>
              <a:rPr lang="en-GB" sz="1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Identify high risk individuals who would benefit from early and supplemental methods of screening, genetic testing, and/or preventive therapies, in addition to helping the general population make educated decisions about screening.</a:t>
            </a:r>
          </a:p>
          <a:p>
            <a:pPr lvl="1"/>
            <a:endParaRPr lang="en-GB" b="1" dirty="0"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"/>
            </a:pPr>
            <a:r>
              <a:rPr lang="en-GB" sz="1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Guide  personalized  screening </a:t>
            </a:r>
          </a:p>
          <a:p>
            <a:pPr marL="1200150" lvl="2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"/>
            </a:pPr>
            <a:r>
              <a:rPr lang="en-GB" sz="1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Prevention  recommendations</a:t>
            </a:r>
          </a:p>
          <a:p>
            <a:pPr marL="1200150" lvl="2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"/>
            </a:pPr>
            <a:r>
              <a:rPr lang="en-GB" sz="1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Earlier detection with less screening harm</a:t>
            </a:r>
          </a:p>
          <a:p>
            <a:pPr lvl="2">
              <a:buClr>
                <a:schemeClr val="accent2">
                  <a:lumMod val="75000"/>
                </a:schemeClr>
              </a:buClr>
            </a:pPr>
            <a:endParaRPr lang="en-GB" sz="1600" dirty="0"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vl="2">
              <a:buClr>
                <a:schemeClr val="accent2">
                  <a:lumMod val="75000"/>
                </a:schemeClr>
              </a:buClr>
            </a:pPr>
            <a:endParaRPr lang="en-GB" sz="1600" dirty="0"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</a:pPr>
            <a:r>
              <a:rPr lang="en-US" altLang="zh-CN" b="1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Task</a:t>
            </a:r>
            <a:r>
              <a:rPr lang="en-GB" b="1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: </a:t>
            </a:r>
            <a:r>
              <a:rPr lang="en-GB" sz="1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Estimate the probability of future</a:t>
            </a:r>
            <a:r>
              <a:rPr lang="zh-CN" altLang="en-US" sz="1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GB" sz="1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breast cancer incidence within a specified time period.</a:t>
            </a:r>
          </a:p>
          <a:p>
            <a:pPr lvl="1">
              <a:buClr>
                <a:schemeClr val="accent2">
                  <a:lumMod val="75000"/>
                </a:schemeClr>
              </a:buClr>
            </a:pPr>
            <a:endParaRPr lang="en-GB" dirty="0"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</a:pPr>
            <a:endParaRPr lang="en-GB" dirty="0"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</a:pPr>
            <a:r>
              <a:rPr lang="en-GB" b="1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Related Method: </a:t>
            </a:r>
          </a:p>
          <a:p>
            <a:pPr marL="1200150" lvl="2" indent="-28575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GB" sz="1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Traditional Method: Risk Factors Based (BCSC, </a:t>
            </a:r>
            <a:r>
              <a:rPr lang="en-GB" sz="1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Tyrer-Cuzick</a:t>
            </a:r>
            <a:r>
              <a:rPr lang="en-GB" sz="1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BCRAT)</a:t>
            </a:r>
          </a:p>
          <a:p>
            <a:pPr marL="1200150" lvl="2" indent="-28575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GB" sz="1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Deep Learning Method: Image Based / Image and Risk Factor Based (SOTA Mammogram based: MIRAI 5 year risk)</a:t>
            </a:r>
            <a:endParaRPr lang="en-GB" dirty="0"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直接箭头连接符 6">
            <a:extLst>
              <a:ext uri="{FF2B5EF4-FFF2-40B4-BE49-F238E27FC236}">
                <a16:creationId xmlns:a16="http://schemas.microsoft.com/office/drawing/2014/main" id="{EE7ABCD9-F78A-3154-FE45-4F361EFFB3E4}"/>
              </a:ext>
            </a:extLst>
          </p:cNvPr>
          <p:cNvCxnSpPr/>
          <p:nvPr/>
        </p:nvCxnSpPr>
        <p:spPr>
          <a:xfrm>
            <a:off x="5674040" y="2621789"/>
            <a:ext cx="1494692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文本框 7">
            <a:extLst>
              <a:ext uri="{FF2B5EF4-FFF2-40B4-BE49-F238E27FC236}">
                <a16:creationId xmlns:a16="http://schemas.microsoft.com/office/drawing/2014/main" id="{8CBE8268-C68E-EA73-0BF0-66C85761837F}"/>
              </a:ext>
            </a:extLst>
          </p:cNvPr>
          <p:cNvSpPr txBox="1"/>
          <p:nvPr/>
        </p:nvSpPr>
        <p:spPr>
          <a:xfrm>
            <a:off x="7342359" y="2437123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</a:t>
            </a:r>
            <a:r>
              <a:rPr lang="en-GB" b="0" i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otential to benefit a wide patient population</a:t>
            </a:r>
            <a:endParaRPr lang="en-GB" dirty="0">
              <a:solidFill>
                <a:srgbClr val="C00000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jdelijke aanduiding voor voettekst 3">
            <a:extLst>
              <a:ext uri="{FF2B5EF4-FFF2-40B4-BE49-F238E27FC236}">
                <a16:creationId xmlns:a16="http://schemas.microsoft.com/office/drawing/2014/main" id="{222873B7-A144-45DB-8EE5-D70C1AEF0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369" y="239344"/>
            <a:ext cx="2598420" cy="153888"/>
          </a:xfrm>
        </p:spPr>
        <p:txBody>
          <a:bodyPr/>
          <a:lstStyle/>
          <a:p>
            <a:r>
              <a:rPr lang="nl-NL" dirty="0"/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2832696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7">
            <a:extLst>
              <a:ext uri="{FF2B5EF4-FFF2-40B4-BE49-F238E27FC236}">
                <a16:creationId xmlns:a16="http://schemas.microsoft.com/office/drawing/2014/main" id="{FF5B3789-4F21-590A-DC78-180727867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" y="456435"/>
            <a:ext cx="4908802" cy="1765391"/>
          </a:xfrm>
          <a:prstGeom prst="rect">
            <a:avLst/>
          </a:prstGeom>
        </p:spPr>
      </p:pic>
      <p:pic>
        <p:nvPicPr>
          <p:cNvPr id="6" name="图片 6">
            <a:extLst>
              <a:ext uri="{FF2B5EF4-FFF2-40B4-BE49-F238E27FC236}">
                <a16:creationId xmlns:a16="http://schemas.microsoft.com/office/drawing/2014/main" id="{95F6D848-8E92-C22B-11FB-D7E4A1C76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9140" y="843633"/>
            <a:ext cx="7477949" cy="5154374"/>
          </a:xfrm>
          <a:prstGeom prst="rect">
            <a:avLst/>
          </a:prstGeom>
        </p:spPr>
      </p:pic>
      <p:sp>
        <p:nvSpPr>
          <p:cNvPr id="7" name="文本框 8">
            <a:extLst>
              <a:ext uri="{FF2B5EF4-FFF2-40B4-BE49-F238E27FC236}">
                <a16:creationId xmlns:a16="http://schemas.microsoft.com/office/drawing/2014/main" id="{9586BB33-F886-B479-5DDD-CAEA1BE9CB08}"/>
              </a:ext>
            </a:extLst>
          </p:cNvPr>
          <p:cNvSpPr txBox="1"/>
          <p:nvPr/>
        </p:nvSpPr>
        <p:spPr>
          <a:xfrm>
            <a:off x="6277524" y="5974237"/>
            <a:ext cx="57189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i="1" u="sng" dirty="0"/>
              <a:t>Form: https://www.wired.com/story/doctors-using-ai-screen-breast-cancer/</a:t>
            </a:r>
          </a:p>
        </p:txBody>
      </p:sp>
      <p:sp>
        <p:nvSpPr>
          <p:cNvPr id="8" name="Tijdelijke aanduiding voor voettekst 3">
            <a:extLst>
              <a:ext uri="{FF2B5EF4-FFF2-40B4-BE49-F238E27FC236}">
                <a16:creationId xmlns:a16="http://schemas.microsoft.com/office/drawing/2014/main" id="{923C1755-61D7-EC8D-1033-F937CC0EB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369" y="239344"/>
            <a:ext cx="2598420" cy="153888"/>
          </a:xfrm>
        </p:spPr>
        <p:txBody>
          <a:bodyPr/>
          <a:lstStyle/>
          <a:p>
            <a:r>
              <a:rPr lang="nl-NL" dirty="0"/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3995014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19">
            <a:extLst>
              <a:ext uri="{FF2B5EF4-FFF2-40B4-BE49-F238E27FC236}">
                <a16:creationId xmlns:a16="http://schemas.microsoft.com/office/drawing/2014/main" id="{FE0B5D7B-8704-3187-7B84-71DDDD612626}"/>
              </a:ext>
            </a:extLst>
          </p:cNvPr>
          <p:cNvGrpSpPr/>
          <p:nvPr/>
        </p:nvGrpSpPr>
        <p:grpSpPr>
          <a:xfrm>
            <a:off x="5528140" y="1356220"/>
            <a:ext cx="5970333" cy="4265837"/>
            <a:chOff x="2301580" y="795783"/>
            <a:chExt cx="5970333" cy="4265837"/>
          </a:xfrm>
        </p:grpSpPr>
        <p:pic>
          <p:nvPicPr>
            <p:cNvPr id="8" name="图片 6">
              <a:extLst>
                <a:ext uri="{FF2B5EF4-FFF2-40B4-BE49-F238E27FC236}">
                  <a16:creationId xmlns:a16="http://schemas.microsoft.com/office/drawing/2014/main" id="{C046C293-B9D2-13BE-DB6C-12E2E3668F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6779" b="47519"/>
            <a:stretch/>
          </p:blipFill>
          <p:spPr>
            <a:xfrm>
              <a:off x="2306698" y="795783"/>
              <a:ext cx="5965215" cy="2877145"/>
            </a:xfrm>
            <a:prstGeom prst="rect">
              <a:avLst/>
            </a:prstGeom>
          </p:spPr>
        </p:pic>
        <p:pic>
          <p:nvPicPr>
            <p:cNvPr id="9" name="图片 7">
              <a:extLst>
                <a:ext uri="{FF2B5EF4-FFF2-40B4-BE49-F238E27FC236}">
                  <a16:creationId xmlns:a16="http://schemas.microsoft.com/office/drawing/2014/main" id="{4BFF8B77-CB01-3FD6-F10C-39AD13086E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4669" r="26779"/>
            <a:stretch/>
          </p:blipFill>
          <p:spPr>
            <a:xfrm>
              <a:off x="2301580" y="3672928"/>
              <a:ext cx="5965215" cy="1388692"/>
            </a:xfrm>
            <a:prstGeom prst="rect">
              <a:avLst/>
            </a:prstGeom>
          </p:spPr>
        </p:pic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4E4D730E-43BA-5C89-45AE-CF5EB2C5A884}"/>
              </a:ext>
            </a:extLst>
          </p:cNvPr>
          <p:cNvSpPr txBox="1"/>
          <p:nvPr/>
        </p:nvSpPr>
        <p:spPr>
          <a:xfrm>
            <a:off x="278608" y="827429"/>
            <a:ext cx="10851212" cy="5093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Traditional Risk Models – Based on Risk Factors</a:t>
            </a:r>
            <a:endParaRPr lang="en-US" altLang="zh-CN" sz="20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altLang="zh-CN" sz="1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altLang="zh-CN" sz="1600" dirty="0">
                <a:latin typeface="Cambria" panose="02040503050406030204" pitchFamily="18" charset="0"/>
                <a:ea typeface="Cambria" panose="02040503050406030204" pitchFamily="18" charset="0"/>
              </a:rPr>
              <a:t>Reproductive and hormonal risk factors: </a:t>
            </a:r>
          </a:p>
          <a:p>
            <a:pPr marL="1200150" lvl="2" indent="-285750">
              <a:buFont typeface="Wingdings" panose="05000000000000000000" pitchFamily="2" charset="2"/>
              <a:buChar char="v"/>
            </a:pPr>
            <a:r>
              <a:rPr lang="en-US" altLang="zh-CN" sz="1600" dirty="0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  <a:r>
              <a:rPr lang="en-GB" altLang="zh-CN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ge</a:t>
            </a:r>
            <a:endParaRPr lang="en-GB" altLang="zh-CN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200150" lvl="2" indent="-285750">
              <a:buFont typeface="Wingdings" panose="05000000000000000000" pitchFamily="2" charset="2"/>
              <a:buChar char="v"/>
            </a:pPr>
            <a:r>
              <a:rPr lang="en-GB" altLang="zh-CN" sz="1600" dirty="0">
                <a:latin typeface="Cambria" panose="02040503050406030204" pitchFamily="18" charset="0"/>
                <a:ea typeface="Cambria" panose="02040503050406030204" pitchFamily="18" charset="0"/>
              </a:rPr>
              <a:t>Age  at  first  live  birth and  at  menopause</a:t>
            </a:r>
          </a:p>
          <a:p>
            <a:pPr marL="1200150" lvl="2" indent="-285750">
              <a:buFont typeface="Wingdings" panose="05000000000000000000" pitchFamily="2" charset="2"/>
              <a:buChar char="v"/>
            </a:pPr>
            <a:r>
              <a:rPr lang="en-GB" altLang="zh-CN" sz="1600" dirty="0">
                <a:latin typeface="Cambria" panose="02040503050406030204" pitchFamily="18" charset="0"/>
                <a:ea typeface="Cambria" panose="02040503050406030204" pitchFamily="18" charset="0"/>
              </a:rPr>
              <a:t>Age  at  menarche </a:t>
            </a:r>
          </a:p>
          <a:p>
            <a:pPr marL="1200150" lvl="2" indent="-285750">
              <a:buFont typeface="Wingdings" panose="05000000000000000000" pitchFamily="2" charset="2"/>
              <a:buChar char="v"/>
            </a:pPr>
            <a:endParaRPr lang="en-GB" altLang="zh-CN" sz="11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Breast density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1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Cambria" panose="02040503050406030204" pitchFamily="18" charset="0"/>
                <a:ea typeface="Cambria" panose="02040503050406030204" pitchFamily="18" charset="0"/>
              </a:rPr>
              <a:t>Genetic  factors</a:t>
            </a:r>
          </a:p>
          <a:p>
            <a:pPr marL="1200150" lvl="2" indent="-285750">
              <a:buFont typeface="Wingdings" panose="05000000000000000000" pitchFamily="2" charset="2"/>
              <a:buChar char="v"/>
            </a:pPr>
            <a:r>
              <a:rPr lang="en-US" altLang="zh-CN" sz="1600" dirty="0">
                <a:latin typeface="Cambria" panose="02040503050406030204" pitchFamily="18" charset="0"/>
                <a:ea typeface="Cambria" panose="02040503050406030204" pitchFamily="18" charset="0"/>
              </a:rPr>
              <a:t>Family  history, </a:t>
            </a:r>
          </a:p>
          <a:p>
            <a:pPr marL="1200150" lvl="2" indent="-285750">
              <a:buFont typeface="Wingdings" panose="05000000000000000000" pitchFamily="2" charset="2"/>
              <a:buChar char="v"/>
            </a:pPr>
            <a:r>
              <a:rPr lang="en-US" altLang="zh-CN" sz="1600" dirty="0">
                <a:latin typeface="Cambria" panose="02040503050406030204" pitchFamily="18" charset="0"/>
                <a:ea typeface="Cambria" panose="02040503050406030204" pitchFamily="18" charset="0"/>
              </a:rPr>
              <a:t>High-risk  genetic  mutations (BRCA1/2)</a:t>
            </a:r>
          </a:p>
          <a:p>
            <a:pPr lvl="2"/>
            <a:endParaRPr lang="en-US" altLang="zh-CN" sz="1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altLang="zh-CN" sz="1600" dirty="0">
                <a:latin typeface="Cambria" panose="02040503050406030204" pitchFamily="18" charset="0"/>
                <a:ea typeface="Cambria" panose="02040503050406030204" pitchFamily="18" charset="0"/>
              </a:rPr>
              <a:t>Benign  breast  disease  and  prior  biopsy</a:t>
            </a:r>
          </a:p>
          <a:p>
            <a:pPr marL="1200150" lvl="2" indent="-285750">
              <a:buFont typeface="Wingdings" panose="05000000000000000000" pitchFamily="2" charset="2"/>
              <a:buChar char="v"/>
            </a:pPr>
            <a:r>
              <a:rPr lang="en-GB" altLang="zh-CN" sz="1600" dirty="0">
                <a:latin typeface="Cambria" panose="02040503050406030204" pitchFamily="18" charset="0"/>
                <a:ea typeface="Cambria" panose="02040503050406030204" pitchFamily="18" charset="0"/>
              </a:rPr>
              <a:t>Proliferative disease with atypia</a:t>
            </a:r>
          </a:p>
          <a:p>
            <a:pPr marL="1200150" lvl="2" indent="-285750">
              <a:buFont typeface="Wingdings" panose="05000000000000000000" pitchFamily="2" charset="2"/>
              <a:buChar char="v"/>
            </a:pPr>
            <a:endParaRPr lang="en-GB" altLang="zh-CN" sz="1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Cambria" panose="02040503050406030204" pitchFamily="18" charset="0"/>
                <a:ea typeface="Cambria" panose="02040503050406030204" pitchFamily="18" charset="0"/>
              </a:rPr>
              <a:t>Radiation exposure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11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Cambria" panose="02040503050406030204" pitchFamily="18" charset="0"/>
                <a:ea typeface="Cambria" panose="02040503050406030204" pitchFamily="18" charset="0"/>
              </a:rPr>
              <a:t>Lifestyle factors</a:t>
            </a:r>
          </a:p>
          <a:p>
            <a:pPr marL="1200150" lvl="2" indent="-285750">
              <a:buFont typeface="Wingdings" panose="05000000000000000000" pitchFamily="2" charset="2"/>
              <a:buChar char="v"/>
            </a:pPr>
            <a:r>
              <a:rPr lang="en-US" altLang="zh-CN" sz="1600" dirty="0">
                <a:latin typeface="Cambria" panose="02040503050406030204" pitchFamily="18" charset="0"/>
                <a:ea typeface="Cambria" panose="02040503050406030204" pitchFamily="18" charset="0"/>
              </a:rPr>
              <a:t>BMI</a:t>
            </a:r>
          </a:p>
          <a:p>
            <a:pPr marL="1200150" lvl="2" indent="-285750">
              <a:buFont typeface="Wingdings" panose="05000000000000000000" pitchFamily="2" charset="2"/>
              <a:buChar char="v"/>
            </a:pPr>
            <a:r>
              <a:rPr lang="en-GB" altLang="zh-CN" sz="1600" dirty="0">
                <a:latin typeface="Cambria" panose="02040503050406030204" pitchFamily="18" charset="0"/>
                <a:ea typeface="Cambria" panose="02040503050406030204" pitchFamily="18" charset="0"/>
              </a:rPr>
              <a:t>High  levels  of  alcohol  in-take</a:t>
            </a:r>
            <a:endParaRPr lang="en-US" altLang="zh-CN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CA3CF0D-4A92-8C13-D41C-669A7BFFB71B}"/>
              </a:ext>
            </a:extLst>
          </p:cNvPr>
          <p:cNvSpPr/>
          <p:nvPr/>
        </p:nvSpPr>
        <p:spPr>
          <a:xfrm>
            <a:off x="8871042" y="154955"/>
            <a:ext cx="31547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Kim G</a:t>
            </a: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, et al</a:t>
            </a:r>
            <a:r>
              <a:rPr lang="en-GB" sz="1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 </a:t>
            </a:r>
            <a:r>
              <a:rPr lang="en-GB" sz="1200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Journal of breast imaging</a:t>
            </a:r>
            <a:r>
              <a:rPr lang="en-GB" sz="1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2021.</a:t>
            </a:r>
            <a:endParaRPr lang="en-US" sz="12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jdelijke aanduiding voor voettekst 3">
            <a:extLst>
              <a:ext uri="{FF2B5EF4-FFF2-40B4-BE49-F238E27FC236}">
                <a16:creationId xmlns:a16="http://schemas.microsoft.com/office/drawing/2014/main" id="{237B9AA0-D73B-5417-3F6D-A7BEC07E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369" y="239344"/>
            <a:ext cx="2598420" cy="153888"/>
          </a:xfrm>
        </p:spPr>
        <p:txBody>
          <a:bodyPr/>
          <a:lstStyle/>
          <a:p>
            <a:r>
              <a:rPr lang="nl-NL" dirty="0"/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974807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DA7ACCCD-0CB0-5F44-941C-C3D0DE73C310}"/>
              </a:ext>
            </a:extLst>
          </p:cNvPr>
          <p:cNvSpPr txBox="1"/>
          <p:nvPr/>
        </p:nvSpPr>
        <p:spPr>
          <a:xfrm>
            <a:off x="429846" y="819034"/>
            <a:ext cx="10816487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Mammogram Based Deep Learning Risk Models</a:t>
            </a:r>
          </a:p>
          <a:p>
            <a:endParaRPr lang="en-US" altLang="zh-CN" sz="2000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GB" altLang="zh-CN" sz="1600" dirty="0">
                <a:latin typeface="Cambria" panose="02040503050406030204" pitchFamily="18" charset="0"/>
                <a:ea typeface="Cambria" panose="02040503050406030204" pitchFamily="18" charset="0"/>
              </a:rPr>
              <a:t>Mammographic </a:t>
            </a:r>
            <a:r>
              <a:rPr lang="en-GB" altLang="zh-CN" sz="1600" b="1" dirty="0">
                <a:latin typeface="Cambria" panose="02040503050406030204" pitchFamily="18" charset="0"/>
                <a:ea typeface="Cambria" panose="02040503050406030204" pitchFamily="18" charset="0"/>
              </a:rPr>
              <a:t>images contain risk indicators beyond breast density </a:t>
            </a:r>
            <a:r>
              <a:rPr lang="en-GB" altLang="zh-CN" sz="1600" dirty="0">
                <a:latin typeface="Cambria" panose="02040503050406030204" pitchFamily="18" charset="0"/>
                <a:ea typeface="Cambria" panose="02040503050406030204" pitchFamily="18" charset="0"/>
              </a:rPr>
              <a:t>that may not be perceptible by humans </a:t>
            </a:r>
          </a:p>
          <a:p>
            <a:pPr lvl="1"/>
            <a:endParaRPr lang="en-GB" altLang="zh-CN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r>
              <a:rPr lang="en-GB" altLang="zh-CN" sz="1600" dirty="0">
                <a:latin typeface="Cambria" panose="02040503050406030204" pitchFamily="18" charset="0"/>
                <a:ea typeface="Cambria" panose="02040503050406030204" pitchFamily="18" charset="0"/>
              </a:rPr>
              <a:t>Computational mammographic phenotypes have demonstrated a promising role in breast cancer risk prediction</a:t>
            </a:r>
            <a:endParaRPr lang="en-US" altLang="zh-CN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altLang="zh-CN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AFCC442-7BAF-413B-47CF-C65084B686C9}"/>
              </a:ext>
            </a:extLst>
          </p:cNvPr>
          <p:cNvGrpSpPr/>
          <p:nvPr/>
        </p:nvGrpSpPr>
        <p:grpSpPr>
          <a:xfrm>
            <a:off x="2404413" y="2686467"/>
            <a:ext cx="7172810" cy="2769870"/>
            <a:chOff x="5068774" y="2279977"/>
            <a:chExt cx="4680185" cy="1750301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126E979D-C417-F530-146D-A5C5CF12B796}"/>
                </a:ext>
              </a:extLst>
            </p:cNvPr>
            <p:cNvSpPr/>
            <p:nvPr/>
          </p:nvSpPr>
          <p:spPr>
            <a:xfrm>
              <a:off x="6687967" y="2472052"/>
              <a:ext cx="1536701" cy="898836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accent1">
                  <a:shade val="50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Breast Cancer Risk Model</a:t>
              </a:r>
              <a:endParaRPr lang="en-GB" sz="16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8" name="箭头: 右 7">
              <a:extLst>
                <a:ext uri="{FF2B5EF4-FFF2-40B4-BE49-F238E27FC236}">
                  <a16:creationId xmlns:a16="http://schemas.microsoft.com/office/drawing/2014/main" id="{25702E26-5BD3-18A6-D7E0-F6AAE8B3E5A9}"/>
                </a:ext>
              </a:extLst>
            </p:cNvPr>
            <p:cNvSpPr/>
            <p:nvPr/>
          </p:nvSpPr>
          <p:spPr>
            <a:xfrm>
              <a:off x="8339033" y="2801360"/>
              <a:ext cx="369333" cy="240224"/>
            </a:xfrm>
            <a:prstGeom prst="rightArrow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accent1">
                  <a:shade val="50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9" name="箭头: 右 8">
              <a:extLst>
                <a:ext uri="{FF2B5EF4-FFF2-40B4-BE49-F238E27FC236}">
                  <a16:creationId xmlns:a16="http://schemas.microsoft.com/office/drawing/2014/main" id="{DB8B78C8-2833-6F64-1761-8DBDBC453DB4}"/>
                </a:ext>
              </a:extLst>
            </p:cNvPr>
            <p:cNvSpPr/>
            <p:nvPr/>
          </p:nvSpPr>
          <p:spPr>
            <a:xfrm>
              <a:off x="6223434" y="2801360"/>
              <a:ext cx="369333" cy="240224"/>
            </a:xfrm>
            <a:prstGeom prst="rightArrow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accent1">
                  <a:shade val="50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0" name="箭头: 右 18">
              <a:extLst>
                <a:ext uri="{FF2B5EF4-FFF2-40B4-BE49-F238E27FC236}">
                  <a16:creationId xmlns:a16="http://schemas.microsoft.com/office/drawing/2014/main" id="{B093B0AD-C5B1-62A7-FF3B-377BBF03347E}"/>
                </a:ext>
              </a:extLst>
            </p:cNvPr>
            <p:cNvSpPr/>
            <p:nvPr/>
          </p:nvSpPr>
          <p:spPr>
            <a:xfrm rot="16200000">
              <a:off x="7271650" y="3498069"/>
              <a:ext cx="369333" cy="240224"/>
            </a:xfrm>
            <a:prstGeom prst="rightArrow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accent1">
                  <a:shade val="50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1" name="文本框 19">
              <a:extLst>
                <a:ext uri="{FF2B5EF4-FFF2-40B4-BE49-F238E27FC236}">
                  <a16:creationId xmlns:a16="http://schemas.microsoft.com/office/drawing/2014/main" id="{5EA45E93-C5E5-7C62-CC94-6D1DF2064854}"/>
                </a:ext>
              </a:extLst>
            </p:cNvPr>
            <p:cNvSpPr txBox="1"/>
            <p:nvPr/>
          </p:nvSpPr>
          <p:spPr>
            <a:xfrm>
              <a:off x="7003946" y="3796894"/>
              <a:ext cx="904741" cy="2333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GB" dirty="0">
                  <a:latin typeface="Cambria" panose="02040503050406030204" pitchFamily="18" charset="0"/>
                  <a:ea typeface="Cambria" panose="02040503050406030204" pitchFamily="18" charset="0"/>
                </a:rPr>
                <a:t>Risk Factors</a:t>
              </a:r>
            </a:p>
          </p:txBody>
        </p:sp>
        <p:sp>
          <p:nvSpPr>
            <p:cNvPr id="12" name="文本框 20">
              <a:extLst>
                <a:ext uri="{FF2B5EF4-FFF2-40B4-BE49-F238E27FC236}">
                  <a16:creationId xmlns:a16="http://schemas.microsoft.com/office/drawing/2014/main" id="{79F6F434-8E10-0BB8-9FFB-C44AD82D72A6}"/>
                </a:ext>
              </a:extLst>
            </p:cNvPr>
            <p:cNvSpPr txBox="1"/>
            <p:nvPr/>
          </p:nvSpPr>
          <p:spPr>
            <a:xfrm>
              <a:off x="8696734" y="2717261"/>
              <a:ext cx="1052225" cy="4084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latin typeface="Cambria" panose="02040503050406030204" pitchFamily="18" charset="0"/>
                  <a:ea typeface="Cambria" panose="02040503050406030204" pitchFamily="18" charset="0"/>
                </a:rPr>
                <a:t>Future BC Risk</a:t>
              </a:r>
            </a:p>
          </p:txBody>
        </p:sp>
        <p:pic>
          <p:nvPicPr>
            <p:cNvPr id="13" name="图片 21">
              <a:extLst>
                <a:ext uri="{FF2B5EF4-FFF2-40B4-BE49-F238E27FC236}">
                  <a16:creationId xmlns:a16="http://schemas.microsoft.com/office/drawing/2014/main" id="{6528D526-9EA8-7734-C68F-60A0FA309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68774" y="2279977"/>
              <a:ext cx="1059460" cy="1282987"/>
            </a:xfrm>
            <a:prstGeom prst="rect">
              <a:avLst/>
            </a:prstGeom>
          </p:spPr>
        </p:pic>
      </p:grpSp>
      <p:sp>
        <p:nvSpPr>
          <p:cNvPr id="14" name="矩形 8">
            <a:extLst>
              <a:ext uri="{FF2B5EF4-FFF2-40B4-BE49-F238E27FC236}">
                <a16:creationId xmlns:a16="http://schemas.microsoft.com/office/drawing/2014/main" id="{40EA298D-4CC7-2157-B876-C26798D8C2D2}"/>
              </a:ext>
            </a:extLst>
          </p:cNvPr>
          <p:cNvSpPr/>
          <p:nvPr/>
        </p:nvSpPr>
        <p:spPr>
          <a:xfrm>
            <a:off x="8610600" y="186001"/>
            <a:ext cx="34539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Gastounioti</a:t>
            </a: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A, et al. </a:t>
            </a:r>
            <a:r>
              <a:rPr lang="en-US" sz="1200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Breast Cancer Research</a:t>
            </a: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2022.</a:t>
            </a:r>
          </a:p>
        </p:txBody>
      </p:sp>
      <p:sp>
        <p:nvSpPr>
          <p:cNvPr id="15" name="Tijdelijke aanduiding voor voettekst 3">
            <a:extLst>
              <a:ext uri="{FF2B5EF4-FFF2-40B4-BE49-F238E27FC236}">
                <a16:creationId xmlns:a16="http://schemas.microsoft.com/office/drawing/2014/main" id="{57771031-1D84-786C-A213-19C01FF84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369" y="239344"/>
            <a:ext cx="2598420" cy="153888"/>
          </a:xfrm>
        </p:spPr>
        <p:txBody>
          <a:bodyPr/>
          <a:lstStyle/>
          <a:p>
            <a:r>
              <a:rPr lang="nl-NL" dirty="0"/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3095272564"/>
      </p:ext>
    </p:extLst>
  </p:cSld>
  <p:clrMapOvr>
    <a:masterClrMapping/>
  </p:clrMapOvr>
</p:sld>
</file>

<file path=ppt/theme/theme1.xml><?xml version="1.0" encoding="utf-8"?>
<a:theme xmlns:a="http://schemas.openxmlformats.org/drawingml/2006/main" name="NKI - Streep">
  <a:themeElements>
    <a:clrScheme name="NKI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DDDDDD"/>
      </a:accent1>
      <a:accent2>
        <a:srgbClr val="131A3B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000000"/>
      </a:hlink>
      <a:folHlink>
        <a:srgbClr val="000000"/>
      </a:folHlink>
    </a:clrScheme>
    <a:fontScheme name="AvL / NKI">
      <a:majorFont>
        <a:latin typeface="VAG Rounded Std Thin"/>
        <a:ea typeface=""/>
        <a:cs typeface=""/>
      </a:majorFont>
      <a:minorFont>
        <a:latin typeface="VAG Rounded Std Th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lIns="72000" tIns="72000" rIns="72000" bIns="72000"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PT Template NKI.potx" id="{A96C7A4A-198C-463D-8151-741B3846B65E}" vid="{6C11CB1E-1884-48FB-A4B7-23F7DEF95589}"/>
    </a:ext>
  </a:extLst>
</a:theme>
</file>

<file path=ppt/theme/theme2.xml><?xml version="1.0" encoding="utf-8"?>
<a:theme xmlns:a="http://schemas.openxmlformats.org/drawingml/2006/main" name="NKI - Verloop">
  <a:themeElements>
    <a:clrScheme name="NKI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DDDDDD"/>
      </a:accent1>
      <a:accent2>
        <a:srgbClr val="131A3B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000000"/>
      </a:hlink>
      <a:folHlink>
        <a:srgbClr val="000000"/>
      </a:folHlink>
    </a:clrScheme>
    <a:fontScheme name="AvL / NKI">
      <a:majorFont>
        <a:latin typeface="VAG Rounded Std Thin"/>
        <a:ea typeface=""/>
        <a:cs typeface=""/>
      </a:majorFont>
      <a:minorFont>
        <a:latin typeface="VAG Rounded Std Th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lIns="72000" tIns="72000" rIns="72000" bIns="72000"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PT Template NKI.potx" id="{A96C7A4A-198C-463D-8151-741B3846B65E}" vid="{A104E8A9-002B-4E2E-BFBA-D473B60E9A3E}"/>
    </a:ext>
  </a:extLst>
</a:theme>
</file>

<file path=ppt/theme/theme3.xml><?xml version="1.0" encoding="utf-8"?>
<a:theme xmlns:a="http://schemas.openxmlformats.org/drawingml/2006/main" name="Kantoorthema">
  <a:themeElements>
    <a:clrScheme name="AvL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DDDDDD"/>
      </a:accent1>
      <a:accent2>
        <a:srgbClr val="9A0036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iel effen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AvL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DDDDDD"/>
      </a:accent1>
      <a:accent2>
        <a:srgbClr val="9A0036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iel effen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 Template NKI</Template>
  <TotalTime>4206</TotalTime>
  <Words>1359</Words>
  <Application>Microsoft Office PowerPoint</Application>
  <PresentationFormat>宽屏</PresentationFormat>
  <Paragraphs>195</Paragraphs>
  <Slides>20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8" baseType="lpstr">
      <vt:lpstr>VAG Rounded Std Thin</vt:lpstr>
      <vt:lpstr>Arial</vt:lpstr>
      <vt:lpstr>Cambria</vt:lpstr>
      <vt:lpstr>Times New Roman</vt:lpstr>
      <vt:lpstr>Wingdings</vt:lpstr>
      <vt:lpstr>NKI - Streep</vt:lpstr>
      <vt:lpstr>NKI - Verloop</vt:lpstr>
      <vt:lpstr>Worksheet</vt:lpstr>
      <vt:lpstr>Future Breast Cancer risk prediction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Previous Methods of Risk Prediction</vt:lpstr>
      <vt:lpstr>PowerPoint 演示文稿</vt:lpstr>
    </vt:vector>
  </TitlesOfParts>
  <Company>Antoni van Leeuwenhoek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Suzanne van der Kaars</dc:creator>
  <cp:lastModifiedBy>荣胜 王</cp:lastModifiedBy>
  <cp:revision>9</cp:revision>
  <dcterms:created xsi:type="dcterms:W3CDTF">2021-02-24T13:54:00Z</dcterms:created>
  <dcterms:modified xsi:type="dcterms:W3CDTF">2024-05-07T10:12:58Z</dcterms:modified>
</cp:coreProperties>
</file>